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84" r:id="rId3"/>
    <p:sldMasterId id="2147483696" r:id="rId4"/>
    <p:sldMasterId id="2147483708" r:id="rId5"/>
  </p:sldMasterIdLst>
  <p:sldIdLst>
    <p:sldId id="275" r:id="rId6"/>
    <p:sldId id="258" r:id="rId7"/>
    <p:sldId id="263" r:id="rId8"/>
    <p:sldId id="267" r:id="rId9"/>
    <p:sldId id="269" r:id="rId10"/>
    <p:sldId id="273" r:id="rId11"/>
    <p:sldId id="270" r:id="rId12"/>
    <p:sldId id="272" r:id="rId13"/>
    <p:sldId id="271" r:id="rId14"/>
    <p:sldId id="279" r:id="rId15"/>
    <p:sldId id="278" r:id="rId16"/>
    <p:sldId id="276" r:id="rId17"/>
  </p:sldIdLst>
  <p:sldSz cx="12192000" cy="6858000"/>
  <p:notesSz cx="6858000" cy="9144000"/>
  <p:defaultText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69" d="100"/>
          <a:sy n="69" d="100"/>
        </p:scale>
        <p:origin x="780"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5.xml"/><Relationship Id="rId15" Type="http://schemas.openxmlformats.org/officeDocument/2006/relationships/slide" Target="slides/slide10.xml"/><Relationship Id="rId10" Type="http://schemas.openxmlformats.org/officeDocument/2006/relationships/slide" Target="slides/slide5.xml"/><Relationship Id="rId19"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MX"/>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editar el estilo de subtítulo del patrón</a:t>
            </a:r>
            <a:endParaRPr lang="es-MX"/>
          </a:p>
        </p:txBody>
      </p:sp>
      <p:sp>
        <p:nvSpPr>
          <p:cNvPr id="4" name="Marcador de fecha 3"/>
          <p:cNvSpPr>
            <a:spLocks noGrp="1"/>
          </p:cNvSpPr>
          <p:nvPr>
            <p:ph type="dt" sz="half" idx="10"/>
          </p:nvPr>
        </p:nvSpPr>
        <p:spPr/>
        <p:txBody>
          <a:bodyPr/>
          <a:lstStyle/>
          <a:p>
            <a:fld id="{DA601441-CD9D-4D91-9A5A-6AF828C9652F}" type="datetimeFigureOut">
              <a:rPr lang="es-MX" smtClean="0"/>
              <a:t>11/05/2023</a:t>
            </a:fld>
            <a:endParaRPr lang="es-MX"/>
          </a:p>
        </p:txBody>
      </p:sp>
      <p:sp>
        <p:nvSpPr>
          <p:cNvPr id="5" name="Marcador de pie de página 4"/>
          <p:cNvSpPr>
            <a:spLocks noGrp="1"/>
          </p:cNvSpPr>
          <p:nvPr>
            <p:ph type="ftr" sz="quarter" idx="11"/>
          </p:nvPr>
        </p:nvSpPr>
        <p:spPr/>
        <p:txBody>
          <a:bodyPr/>
          <a:lstStyle/>
          <a:p>
            <a:endParaRPr lang="es-MX"/>
          </a:p>
        </p:txBody>
      </p:sp>
      <p:sp>
        <p:nvSpPr>
          <p:cNvPr id="6" name="Marcador de número de diapositiva 5"/>
          <p:cNvSpPr>
            <a:spLocks noGrp="1"/>
          </p:cNvSpPr>
          <p:nvPr>
            <p:ph type="sldNum" sz="quarter" idx="12"/>
          </p:nvPr>
        </p:nvSpPr>
        <p:spPr/>
        <p:txBody>
          <a:bodyPr/>
          <a:lstStyle/>
          <a:p>
            <a:fld id="{04D49D30-B651-411F-9095-06C947EEEF59}" type="slidenum">
              <a:rPr lang="es-MX" smtClean="0"/>
              <a:t>‹Nº›</a:t>
            </a:fld>
            <a:endParaRPr lang="es-MX"/>
          </a:p>
        </p:txBody>
      </p:sp>
    </p:spTree>
    <p:extLst>
      <p:ext uri="{BB962C8B-B14F-4D97-AF65-F5344CB8AC3E}">
        <p14:creationId xmlns:p14="http://schemas.microsoft.com/office/powerpoint/2010/main" val="9224273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MX"/>
          </a:p>
        </p:txBody>
      </p:sp>
      <p:sp>
        <p:nvSpPr>
          <p:cNvPr id="3" name="Marcador de texto vertical 2"/>
          <p:cNvSpPr>
            <a:spLocks noGrp="1"/>
          </p:cNvSpPr>
          <p:nvPr>
            <p:ph type="body" orient="vert" idx="1"/>
          </p:nvPr>
        </p:nvSpPr>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fecha 3"/>
          <p:cNvSpPr>
            <a:spLocks noGrp="1"/>
          </p:cNvSpPr>
          <p:nvPr>
            <p:ph type="dt" sz="half" idx="10"/>
          </p:nvPr>
        </p:nvSpPr>
        <p:spPr/>
        <p:txBody>
          <a:bodyPr/>
          <a:lstStyle/>
          <a:p>
            <a:fld id="{DA601441-CD9D-4D91-9A5A-6AF828C9652F}" type="datetimeFigureOut">
              <a:rPr lang="es-MX" smtClean="0"/>
              <a:t>11/05/2023</a:t>
            </a:fld>
            <a:endParaRPr lang="es-MX"/>
          </a:p>
        </p:txBody>
      </p:sp>
      <p:sp>
        <p:nvSpPr>
          <p:cNvPr id="5" name="Marcador de pie de página 4"/>
          <p:cNvSpPr>
            <a:spLocks noGrp="1"/>
          </p:cNvSpPr>
          <p:nvPr>
            <p:ph type="ftr" sz="quarter" idx="11"/>
          </p:nvPr>
        </p:nvSpPr>
        <p:spPr/>
        <p:txBody>
          <a:bodyPr/>
          <a:lstStyle/>
          <a:p>
            <a:endParaRPr lang="es-MX"/>
          </a:p>
        </p:txBody>
      </p:sp>
      <p:sp>
        <p:nvSpPr>
          <p:cNvPr id="6" name="Marcador de número de diapositiva 5"/>
          <p:cNvSpPr>
            <a:spLocks noGrp="1"/>
          </p:cNvSpPr>
          <p:nvPr>
            <p:ph type="sldNum" sz="quarter" idx="12"/>
          </p:nvPr>
        </p:nvSpPr>
        <p:spPr/>
        <p:txBody>
          <a:bodyPr/>
          <a:lstStyle/>
          <a:p>
            <a:fld id="{04D49D30-B651-411F-9095-06C947EEEF59}" type="slidenum">
              <a:rPr lang="es-MX" smtClean="0"/>
              <a:t>‹Nº›</a:t>
            </a:fld>
            <a:endParaRPr lang="es-MX"/>
          </a:p>
        </p:txBody>
      </p:sp>
    </p:spTree>
    <p:extLst>
      <p:ext uri="{BB962C8B-B14F-4D97-AF65-F5344CB8AC3E}">
        <p14:creationId xmlns:p14="http://schemas.microsoft.com/office/powerpoint/2010/main" val="39840932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MX"/>
          </a:p>
        </p:txBody>
      </p:sp>
      <p:sp>
        <p:nvSpPr>
          <p:cNvPr id="3" name="Marcador de texto vertical 2"/>
          <p:cNvSpPr>
            <a:spLocks noGrp="1"/>
          </p:cNvSpPr>
          <p:nvPr>
            <p:ph type="body" orient="vert" idx="1"/>
          </p:nvPr>
        </p:nvSpPr>
        <p:spPr>
          <a:xfrm>
            <a:off x="838200" y="365125"/>
            <a:ext cx="7734300" cy="5811838"/>
          </a:xfrm>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fecha 3"/>
          <p:cNvSpPr>
            <a:spLocks noGrp="1"/>
          </p:cNvSpPr>
          <p:nvPr>
            <p:ph type="dt" sz="half" idx="10"/>
          </p:nvPr>
        </p:nvSpPr>
        <p:spPr/>
        <p:txBody>
          <a:bodyPr/>
          <a:lstStyle/>
          <a:p>
            <a:fld id="{DA601441-CD9D-4D91-9A5A-6AF828C9652F}" type="datetimeFigureOut">
              <a:rPr lang="es-MX" smtClean="0"/>
              <a:t>11/05/2023</a:t>
            </a:fld>
            <a:endParaRPr lang="es-MX"/>
          </a:p>
        </p:txBody>
      </p:sp>
      <p:sp>
        <p:nvSpPr>
          <p:cNvPr id="5" name="Marcador de pie de página 4"/>
          <p:cNvSpPr>
            <a:spLocks noGrp="1"/>
          </p:cNvSpPr>
          <p:nvPr>
            <p:ph type="ftr" sz="quarter" idx="11"/>
          </p:nvPr>
        </p:nvSpPr>
        <p:spPr/>
        <p:txBody>
          <a:bodyPr/>
          <a:lstStyle/>
          <a:p>
            <a:endParaRPr lang="es-MX"/>
          </a:p>
        </p:txBody>
      </p:sp>
      <p:sp>
        <p:nvSpPr>
          <p:cNvPr id="6" name="Marcador de número de diapositiva 5"/>
          <p:cNvSpPr>
            <a:spLocks noGrp="1"/>
          </p:cNvSpPr>
          <p:nvPr>
            <p:ph type="sldNum" sz="quarter" idx="12"/>
          </p:nvPr>
        </p:nvSpPr>
        <p:spPr/>
        <p:txBody>
          <a:bodyPr/>
          <a:lstStyle/>
          <a:p>
            <a:fld id="{04D49D30-B651-411F-9095-06C947EEEF59}" type="slidenum">
              <a:rPr lang="es-MX" smtClean="0"/>
              <a:t>‹Nº›</a:t>
            </a:fld>
            <a:endParaRPr lang="es-MX"/>
          </a:p>
        </p:txBody>
      </p:sp>
    </p:spTree>
    <p:extLst>
      <p:ext uri="{BB962C8B-B14F-4D97-AF65-F5344CB8AC3E}">
        <p14:creationId xmlns:p14="http://schemas.microsoft.com/office/powerpoint/2010/main" val="24145771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92E2687-61D9-3F42-9513-5400B878D7E4}"/>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MX"/>
          </a:p>
        </p:txBody>
      </p:sp>
      <p:sp>
        <p:nvSpPr>
          <p:cNvPr id="3" name="Subtítulo 2">
            <a:extLst>
              <a:ext uri="{FF2B5EF4-FFF2-40B4-BE49-F238E27FC236}">
                <a16:creationId xmlns:a16="http://schemas.microsoft.com/office/drawing/2014/main" id="{80A13A22-6039-5846-911F-0607F11850F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MX"/>
          </a:p>
        </p:txBody>
      </p:sp>
      <p:sp>
        <p:nvSpPr>
          <p:cNvPr id="4" name="Marcador de fecha 3">
            <a:extLst>
              <a:ext uri="{FF2B5EF4-FFF2-40B4-BE49-F238E27FC236}">
                <a16:creationId xmlns:a16="http://schemas.microsoft.com/office/drawing/2014/main" id="{3ED0D0B5-98FC-C04E-A5AF-95FE434AD0E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4553CAD-7B65-1744-9FDA-62C75149CB75}" type="datetimeFigureOut">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11/05/2023</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Marcador de pie de página 4">
            <a:extLst>
              <a:ext uri="{FF2B5EF4-FFF2-40B4-BE49-F238E27FC236}">
                <a16:creationId xmlns:a16="http://schemas.microsoft.com/office/drawing/2014/main" id="{B1032BEB-E0DB-EC4C-A21F-8488ADE66E2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Marcador de número de diapositiva 5">
            <a:extLst>
              <a:ext uri="{FF2B5EF4-FFF2-40B4-BE49-F238E27FC236}">
                <a16:creationId xmlns:a16="http://schemas.microsoft.com/office/drawing/2014/main" id="{2B8D603C-8CDF-F940-82BA-460C8684550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09EBDD-AD65-A040-A290-02D052E819AA}" type="slidenum">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9197109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40AAC04-F7FB-3B45-91E2-1E431DDC2350}"/>
              </a:ext>
            </a:extLst>
          </p:cNvPr>
          <p:cNvSpPr>
            <a:spLocks noGrp="1"/>
          </p:cNvSpPr>
          <p:nvPr>
            <p:ph type="title"/>
          </p:nvPr>
        </p:nvSpPr>
        <p:spPr/>
        <p:txBody>
          <a:bodyPr/>
          <a:lstStyle/>
          <a:p>
            <a:r>
              <a:rPr lang="es-ES"/>
              <a:t>Haga clic para modificar el estilo de título del patrón</a:t>
            </a:r>
            <a:endParaRPr lang="es-MX"/>
          </a:p>
        </p:txBody>
      </p:sp>
      <p:sp>
        <p:nvSpPr>
          <p:cNvPr id="3" name="Marcador de contenido 2">
            <a:extLst>
              <a:ext uri="{FF2B5EF4-FFF2-40B4-BE49-F238E27FC236}">
                <a16:creationId xmlns:a16="http://schemas.microsoft.com/office/drawing/2014/main" id="{C3800A34-FE32-4941-8E2B-A92F401ED608}"/>
              </a:ext>
            </a:extLst>
          </p:cNvPr>
          <p:cNvSpPr>
            <a:spLocks noGrp="1"/>
          </p:cNvSpPr>
          <p:nvPr>
            <p:ph idx="1"/>
          </p:nvPr>
        </p:nvSpPr>
        <p:spPr/>
        <p:txBody>
          <a:bodyPr/>
          <a:lstStyle/>
          <a:p>
            <a:r>
              <a:rPr lang="es-ES"/>
              <a:t>Editar los estilos de texto del patrón
Segundo nivel
Tercer nivel
Cuarto nivel
Quinto nivel</a:t>
            </a:r>
            <a:endParaRPr lang="es-MX"/>
          </a:p>
        </p:txBody>
      </p:sp>
      <p:sp>
        <p:nvSpPr>
          <p:cNvPr id="4" name="Marcador de fecha 3">
            <a:extLst>
              <a:ext uri="{FF2B5EF4-FFF2-40B4-BE49-F238E27FC236}">
                <a16:creationId xmlns:a16="http://schemas.microsoft.com/office/drawing/2014/main" id="{1FFBF54A-3EC9-094E-A6A9-3FEFF9C46F2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4553CAD-7B65-1744-9FDA-62C75149CB75}" type="datetimeFigureOut">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11/05/2023</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Marcador de pie de página 4">
            <a:extLst>
              <a:ext uri="{FF2B5EF4-FFF2-40B4-BE49-F238E27FC236}">
                <a16:creationId xmlns:a16="http://schemas.microsoft.com/office/drawing/2014/main" id="{7160F484-8577-B349-AA16-0F332EB0E49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Marcador de número de diapositiva 5">
            <a:extLst>
              <a:ext uri="{FF2B5EF4-FFF2-40B4-BE49-F238E27FC236}">
                <a16:creationId xmlns:a16="http://schemas.microsoft.com/office/drawing/2014/main" id="{DC8F19C7-0A4E-964C-96F7-E5FFDF47D61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09EBDD-AD65-A040-A290-02D052E819AA}" type="slidenum">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061142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BE6A608-D1A1-D243-978C-EE1865AF3AF9}"/>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MX"/>
          </a:p>
        </p:txBody>
      </p:sp>
      <p:sp>
        <p:nvSpPr>
          <p:cNvPr id="3" name="Marcador de texto 2">
            <a:extLst>
              <a:ext uri="{FF2B5EF4-FFF2-40B4-BE49-F238E27FC236}">
                <a16:creationId xmlns:a16="http://schemas.microsoft.com/office/drawing/2014/main" id="{C7807339-46BB-6D4E-B41C-EF3BE0BAFB2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s-ES"/>
              <a:t>Editar los estilos de texto del patrón
Segundo nivel
Tercer nivel
Cuarto nivel
Quinto nivel</a:t>
            </a:r>
            <a:endParaRPr lang="es-MX"/>
          </a:p>
        </p:txBody>
      </p:sp>
      <p:sp>
        <p:nvSpPr>
          <p:cNvPr id="4" name="Marcador de fecha 3">
            <a:extLst>
              <a:ext uri="{FF2B5EF4-FFF2-40B4-BE49-F238E27FC236}">
                <a16:creationId xmlns:a16="http://schemas.microsoft.com/office/drawing/2014/main" id="{5B51147E-9311-F04A-959F-B1933780589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4553CAD-7B65-1744-9FDA-62C75149CB75}" type="datetimeFigureOut">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11/05/2023</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Marcador de pie de página 4">
            <a:extLst>
              <a:ext uri="{FF2B5EF4-FFF2-40B4-BE49-F238E27FC236}">
                <a16:creationId xmlns:a16="http://schemas.microsoft.com/office/drawing/2014/main" id="{9996CA1D-18F1-1847-BEA4-542BE40DE7E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Marcador de número de diapositiva 5">
            <a:extLst>
              <a:ext uri="{FF2B5EF4-FFF2-40B4-BE49-F238E27FC236}">
                <a16:creationId xmlns:a16="http://schemas.microsoft.com/office/drawing/2014/main" id="{1CDBF0E8-1D2A-4641-8113-2EF82571313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09EBDD-AD65-A040-A290-02D052E819AA}" type="slidenum">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09345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51DAB4A-F4AE-7C41-911C-8D230D9C123F}"/>
              </a:ext>
            </a:extLst>
          </p:cNvPr>
          <p:cNvSpPr>
            <a:spLocks noGrp="1"/>
          </p:cNvSpPr>
          <p:nvPr>
            <p:ph type="title"/>
          </p:nvPr>
        </p:nvSpPr>
        <p:spPr/>
        <p:txBody>
          <a:bodyPr/>
          <a:lstStyle/>
          <a:p>
            <a:r>
              <a:rPr lang="es-ES"/>
              <a:t>Haga clic para modificar el estilo de título del patrón</a:t>
            </a:r>
            <a:endParaRPr lang="es-MX"/>
          </a:p>
        </p:txBody>
      </p:sp>
      <p:sp>
        <p:nvSpPr>
          <p:cNvPr id="3" name="Marcador de contenido 2">
            <a:extLst>
              <a:ext uri="{FF2B5EF4-FFF2-40B4-BE49-F238E27FC236}">
                <a16:creationId xmlns:a16="http://schemas.microsoft.com/office/drawing/2014/main" id="{5C192C8C-BA85-6E47-9F1A-86F087D6BAAC}"/>
              </a:ext>
            </a:extLst>
          </p:cNvPr>
          <p:cNvSpPr>
            <a:spLocks noGrp="1"/>
          </p:cNvSpPr>
          <p:nvPr>
            <p:ph sz="half" idx="1"/>
          </p:nvPr>
        </p:nvSpPr>
        <p:spPr>
          <a:xfrm>
            <a:off x="838200" y="1825625"/>
            <a:ext cx="5181600" cy="4351338"/>
          </a:xfrm>
        </p:spPr>
        <p:txBody>
          <a:bodyPr/>
          <a:lstStyle/>
          <a:p>
            <a:r>
              <a:rPr lang="es-ES"/>
              <a:t>Editar los estilos de texto del patrón
Segundo nivel
Tercer nivel
Cuarto nivel
Quinto nivel</a:t>
            </a:r>
            <a:endParaRPr lang="es-MX"/>
          </a:p>
        </p:txBody>
      </p:sp>
      <p:sp>
        <p:nvSpPr>
          <p:cNvPr id="4" name="Marcador de contenido 3">
            <a:extLst>
              <a:ext uri="{FF2B5EF4-FFF2-40B4-BE49-F238E27FC236}">
                <a16:creationId xmlns:a16="http://schemas.microsoft.com/office/drawing/2014/main" id="{E359D2E2-D850-9A48-B1AD-883F045F46DA}"/>
              </a:ext>
            </a:extLst>
          </p:cNvPr>
          <p:cNvSpPr>
            <a:spLocks noGrp="1"/>
          </p:cNvSpPr>
          <p:nvPr>
            <p:ph sz="half" idx="2"/>
          </p:nvPr>
        </p:nvSpPr>
        <p:spPr>
          <a:xfrm>
            <a:off x="6172200" y="1825625"/>
            <a:ext cx="5181600" cy="4351338"/>
          </a:xfrm>
        </p:spPr>
        <p:txBody>
          <a:bodyPr/>
          <a:lstStyle/>
          <a:p>
            <a:r>
              <a:rPr lang="es-ES"/>
              <a:t>Editar los estilos de texto del patrón
Segundo nivel
Tercer nivel
Cuarto nivel
Quinto nivel</a:t>
            </a:r>
            <a:endParaRPr lang="es-MX"/>
          </a:p>
        </p:txBody>
      </p:sp>
      <p:sp>
        <p:nvSpPr>
          <p:cNvPr id="5" name="Marcador de fecha 4">
            <a:extLst>
              <a:ext uri="{FF2B5EF4-FFF2-40B4-BE49-F238E27FC236}">
                <a16:creationId xmlns:a16="http://schemas.microsoft.com/office/drawing/2014/main" id="{91C61F46-3578-E642-A64E-11943C85DA3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4553CAD-7B65-1744-9FDA-62C75149CB75}" type="datetimeFigureOut">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11/05/2023</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Marcador de pie de página 5">
            <a:extLst>
              <a:ext uri="{FF2B5EF4-FFF2-40B4-BE49-F238E27FC236}">
                <a16:creationId xmlns:a16="http://schemas.microsoft.com/office/drawing/2014/main" id="{C26D9FBC-A215-7249-8395-D99F70767A4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Marcador de número de diapositiva 6">
            <a:extLst>
              <a:ext uri="{FF2B5EF4-FFF2-40B4-BE49-F238E27FC236}">
                <a16:creationId xmlns:a16="http://schemas.microsoft.com/office/drawing/2014/main" id="{36C30A28-A89F-6640-AB7B-AD0F0F7FE12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09EBDD-AD65-A040-A290-02D052E819AA}" type="slidenum">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4370798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2108F4D-AB06-614D-B4EF-037E7A28AAAD}"/>
              </a:ext>
            </a:extLst>
          </p:cNvPr>
          <p:cNvSpPr>
            <a:spLocks noGrp="1"/>
          </p:cNvSpPr>
          <p:nvPr>
            <p:ph type="title"/>
          </p:nvPr>
        </p:nvSpPr>
        <p:spPr>
          <a:xfrm>
            <a:off x="839788" y="365125"/>
            <a:ext cx="10515600" cy="1325563"/>
          </a:xfrm>
        </p:spPr>
        <p:txBody>
          <a:bodyPr/>
          <a:lstStyle/>
          <a:p>
            <a:r>
              <a:rPr lang="es-ES"/>
              <a:t>Haga clic para modificar el estilo de título del patrón</a:t>
            </a:r>
            <a:endParaRPr lang="es-MX"/>
          </a:p>
        </p:txBody>
      </p:sp>
      <p:sp>
        <p:nvSpPr>
          <p:cNvPr id="3" name="Marcador de texto 2">
            <a:extLst>
              <a:ext uri="{FF2B5EF4-FFF2-40B4-BE49-F238E27FC236}">
                <a16:creationId xmlns:a16="http://schemas.microsoft.com/office/drawing/2014/main" id="{91A97AAC-2420-7944-A019-E2CB545CF3F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es-ES"/>
              <a:t>Editar los estilos de texto del patrón
Segundo nivel
Tercer nivel
Cuarto nivel
Quinto nivel</a:t>
            </a:r>
            <a:endParaRPr lang="es-MX"/>
          </a:p>
        </p:txBody>
      </p:sp>
      <p:sp>
        <p:nvSpPr>
          <p:cNvPr id="4" name="Marcador de contenido 3">
            <a:extLst>
              <a:ext uri="{FF2B5EF4-FFF2-40B4-BE49-F238E27FC236}">
                <a16:creationId xmlns:a16="http://schemas.microsoft.com/office/drawing/2014/main" id="{9A200F73-7B1B-1342-A467-1CD83DF4EEC4}"/>
              </a:ext>
            </a:extLst>
          </p:cNvPr>
          <p:cNvSpPr>
            <a:spLocks noGrp="1"/>
          </p:cNvSpPr>
          <p:nvPr>
            <p:ph sz="half" idx="2"/>
          </p:nvPr>
        </p:nvSpPr>
        <p:spPr>
          <a:xfrm>
            <a:off x="839788" y="2505075"/>
            <a:ext cx="5157787" cy="3684588"/>
          </a:xfrm>
        </p:spPr>
        <p:txBody>
          <a:bodyPr/>
          <a:lstStyle/>
          <a:p>
            <a:r>
              <a:rPr lang="es-ES"/>
              <a:t>Editar los estilos de texto del patrón
Segundo nivel
Tercer nivel
Cuarto nivel
Quinto nivel</a:t>
            </a:r>
            <a:endParaRPr lang="es-MX"/>
          </a:p>
        </p:txBody>
      </p:sp>
      <p:sp>
        <p:nvSpPr>
          <p:cNvPr id="5" name="Marcador de texto 4">
            <a:extLst>
              <a:ext uri="{FF2B5EF4-FFF2-40B4-BE49-F238E27FC236}">
                <a16:creationId xmlns:a16="http://schemas.microsoft.com/office/drawing/2014/main" id="{727E589B-F6FA-4742-A71C-A0B363BEA3E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es-ES"/>
              <a:t>Editar los estilos de texto del patrón
Segundo nivel
Tercer nivel
Cuarto nivel
Quinto nivel</a:t>
            </a:r>
            <a:endParaRPr lang="es-MX"/>
          </a:p>
        </p:txBody>
      </p:sp>
      <p:sp>
        <p:nvSpPr>
          <p:cNvPr id="6" name="Marcador de contenido 5">
            <a:extLst>
              <a:ext uri="{FF2B5EF4-FFF2-40B4-BE49-F238E27FC236}">
                <a16:creationId xmlns:a16="http://schemas.microsoft.com/office/drawing/2014/main" id="{B3AE62D0-6CAF-CA41-B5D7-EB8B5A4AC73B}"/>
              </a:ext>
            </a:extLst>
          </p:cNvPr>
          <p:cNvSpPr>
            <a:spLocks noGrp="1"/>
          </p:cNvSpPr>
          <p:nvPr>
            <p:ph sz="quarter" idx="4"/>
          </p:nvPr>
        </p:nvSpPr>
        <p:spPr>
          <a:xfrm>
            <a:off x="6172200" y="2505075"/>
            <a:ext cx="5183188" cy="3684588"/>
          </a:xfrm>
        </p:spPr>
        <p:txBody>
          <a:bodyPr/>
          <a:lstStyle/>
          <a:p>
            <a:r>
              <a:rPr lang="es-ES"/>
              <a:t>Editar los estilos de texto del patrón
Segundo nivel
Tercer nivel
Cuarto nivel
Quinto nivel</a:t>
            </a:r>
            <a:endParaRPr lang="es-MX"/>
          </a:p>
        </p:txBody>
      </p:sp>
      <p:sp>
        <p:nvSpPr>
          <p:cNvPr id="7" name="Marcador de fecha 6">
            <a:extLst>
              <a:ext uri="{FF2B5EF4-FFF2-40B4-BE49-F238E27FC236}">
                <a16:creationId xmlns:a16="http://schemas.microsoft.com/office/drawing/2014/main" id="{78FD0288-B3DE-AB4F-BB7A-8E0A2413540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4553CAD-7B65-1744-9FDA-62C75149CB75}" type="datetimeFigureOut">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11/05/2023</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Marcador de pie de página 7">
            <a:extLst>
              <a:ext uri="{FF2B5EF4-FFF2-40B4-BE49-F238E27FC236}">
                <a16:creationId xmlns:a16="http://schemas.microsoft.com/office/drawing/2014/main" id="{E01541D7-EF96-754A-B879-068B35431F7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Marcador de número de diapositiva 8">
            <a:extLst>
              <a:ext uri="{FF2B5EF4-FFF2-40B4-BE49-F238E27FC236}">
                <a16:creationId xmlns:a16="http://schemas.microsoft.com/office/drawing/2014/main" id="{C23B4F15-0B8B-2747-9461-913806A03B3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09EBDD-AD65-A040-A290-02D052E819AA}" type="slidenum">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8524107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BA904E2-4E28-8F48-9257-D5B5D431DA0B}"/>
              </a:ext>
            </a:extLst>
          </p:cNvPr>
          <p:cNvSpPr>
            <a:spLocks noGrp="1"/>
          </p:cNvSpPr>
          <p:nvPr>
            <p:ph type="title"/>
          </p:nvPr>
        </p:nvSpPr>
        <p:spPr/>
        <p:txBody>
          <a:bodyPr/>
          <a:lstStyle/>
          <a:p>
            <a:r>
              <a:rPr lang="es-ES"/>
              <a:t>Haga clic para modificar el estilo de título del patrón</a:t>
            </a:r>
            <a:endParaRPr lang="es-MX"/>
          </a:p>
        </p:txBody>
      </p:sp>
      <p:sp>
        <p:nvSpPr>
          <p:cNvPr id="3" name="Marcador de fecha 2">
            <a:extLst>
              <a:ext uri="{FF2B5EF4-FFF2-40B4-BE49-F238E27FC236}">
                <a16:creationId xmlns:a16="http://schemas.microsoft.com/office/drawing/2014/main" id="{DFCB2B59-05AD-7D47-87D1-20436D90599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4553CAD-7B65-1744-9FDA-62C75149CB75}" type="datetimeFigureOut">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11/05/2023</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Marcador de pie de página 3">
            <a:extLst>
              <a:ext uri="{FF2B5EF4-FFF2-40B4-BE49-F238E27FC236}">
                <a16:creationId xmlns:a16="http://schemas.microsoft.com/office/drawing/2014/main" id="{8D8DBBB3-BD5D-1941-82E0-86CAAAB54C6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Marcador de número de diapositiva 4">
            <a:extLst>
              <a:ext uri="{FF2B5EF4-FFF2-40B4-BE49-F238E27FC236}">
                <a16:creationId xmlns:a16="http://schemas.microsoft.com/office/drawing/2014/main" id="{A2A80337-6CF7-FA4A-BFB8-4DE39ECF0D3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09EBDD-AD65-A040-A290-02D052E819AA}" type="slidenum">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246725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DA78AFCF-A0F8-1D4E-B82B-57A05C4CDAC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4553CAD-7B65-1744-9FDA-62C75149CB75}" type="datetimeFigureOut">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11/05/2023</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Marcador de pie de página 2">
            <a:extLst>
              <a:ext uri="{FF2B5EF4-FFF2-40B4-BE49-F238E27FC236}">
                <a16:creationId xmlns:a16="http://schemas.microsoft.com/office/drawing/2014/main" id="{CF0AFDD3-B4EF-8147-9379-2B48BB022B2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Marcador de número de diapositiva 3">
            <a:extLst>
              <a:ext uri="{FF2B5EF4-FFF2-40B4-BE49-F238E27FC236}">
                <a16:creationId xmlns:a16="http://schemas.microsoft.com/office/drawing/2014/main" id="{7EE14F80-375E-2E49-92A0-543CAE2BD3F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09EBDD-AD65-A040-A290-02D052E819AA}" type="slidenum">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253541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40E2666-64D0-1842-9A74-05DF06ED806B}"/>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MX"/>
          </a:p>
        </p:txBody>
      </p:sp>
      <p:sp>
        <p:nvSpPr>
          <p:cNvPr id="3" name="Marcador de contenido 2">
            <a:extLst>
              <a:ext uri="{FF2B5EF4-FFF2-40B4-BE49-F238E27FC236}">
                <a16:creationId xmlns:a16="http://schemas.microsoft.com/office/drawing/2014/main" id="{9014F6D5-5BFF-E744-A609-112E76A9901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r>
              <a:rPr lang="es-ES"/>
              <a:t>Editar los estilos de texto del patrón
Segundo nivel
Tercer nivel
Cuarto nivel
Quinto nivel</a:t>
            </a:r>
            <a:endParaRPr lang="es-MX"/>
          </a:p>
        </p:txBody>
      </p:sp>
      <p:sp>
        <p:nvSpPr>
          <p:cNvPr id="4" name="Marcador de texto 3">
            <a:extLst>
              <a:ext uri="{FF2B5EF4-FFF2-40B4-BE49-F238E27FC236}">
                <a16:creationId xmlns:a16="http://schemas.microsoft.com/office/drawing/2014/main" id="{68CB31E7-FE86-D049-95E6-A238190FB01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es-ES"/>
              <a:t>Editar los estilos de texto del patrón
Segundo nivel
Tercer nivel
Cuarto nivel
Quinto nivel</a:t>
            </a:r>
            <a:endParaRPr lang="es-MX"/>
          </a:p>
        </p:txBody>
      </p:sp>
      <p:sp>
        <p:nvSpPr>
          <p:cNvPr id="5" name="Marcador de fecha 4">
            <a:extLst>
              <a:ext uri="{FF2B5EF4-FFF2-40B4-BE49-F238E27FC236}">
                <a16:creationId xmlns:a16="http://schemas.microsoft.com/office/drawing/2014/main" id="{5CED08DF-11CE-364F-812D-8764562AE30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4553CAD-7B65-1744-9FDA-62C75149CB75}" type="datetimeFigureOut">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11/05/2023</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Marcador de pie de página 5">
            <a:extLst>
              <a:ext uri="{FF2B5EF4-FFF2-40B4-BE49-F238E27FC236}">
                <a16:creationId xmlns:a16="http://schemas.microsoft.com/office/drawing/2014/main" id="{7F32E753-8CA4-684F-B489-AFE1F12CA89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Marcador de número de diapositiva 6">
            <a:extLst>
              <a:ext uri="{FF2B5EF4-FFF2-40B4-BE49-F238E27FC236}">
                <a16:creationId xmlns:a16="http://schemas.microsoft.com/office/drawing/2014/main" id="{C0E8886B-A919-5040-8162-E78A00147FD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09EBDD-AD65-A040-A290-02D052E819AA}" type="slidenum">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680382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MX"/>
          </a:p>
        </p:txBody>
      </p:sp>
      <p:sp>
        <p:nvSpPr>
          <p:cNvPr id="3" name="Marcador de contenido 2"/>
          <p:cNvSpPr>
            <a:spLocks noGrp="1"/>
          </p:cNvSpPr>
          <p:nvPr>
            <p:ph idx="1"/>
          </p:nvPr>
        </p:nvSpPr>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fecha 3"/>
          <p:cNvSpPr>
            <a:spLocks noGrp="1"/>
          </p:cNvSpPr>
          <p:nvPr>
            <p:ph type="dt" sz="half" idx="10"/>
          </p:nvPr>
        </p:nvSpPr>
        <p:spPr/>
        <p:txBody>
          <a:bodyPr/>
          <a:lstStyle/>
          <a:p>
            <a:fld id="{DA601441-CD9D-4D91-9A5A-6AF828C9652F}" type="datetimeFigureOut">
              <a:rPr lang="es-MX" smtClean="0"/>
              <a:t>11/05/2023</a:t>
            </a:fld>
            <a:endParaRPr lang="es-MX"/>
          </a:p>
        </p:txBody>
      </p:sp>
      <p:sp>
        <p:nvSpPr>
          <p:cNvPr id="5" name="Marcador de pie de página 4"/>
          <p:cNvSpPr>
            <a:spLocks noGrp="1"/>
          </p:cNvSpPr>
          <p:nvPr>
            <p:ph type="ftr" sz="quarter" idx="11"/>
          </p:nvPr>
        </p:nvSpPr>
        <p:spPr/>
        <p:txBody>
          <a:bodyPr/>
          <a:lstStyle/>
          <a:p>
            <a:endParaRPr lang="es-MX"/>
          </a:p>
        </p:txBody>
      </p:sp>
      <p:sp>
        <p:nvSpPr>
          <p:cNvPr id="6" name="Marcador de número de diapositiva 5"/>
          <p:cNvSpPr>
            <a:spLocks noGrp="1"/>
          </p:cNvSpPr>
          <p:nvPr>
            <p:ph type="sldNum" sz="quarter" idx="12"/>
          </p:nvPr>
        </p:nvSpPr>
        <p:spPr/>
        <p:txBody>
          <a:bodyPr/>
          <a:lstStyle/>
          <a:p>
            <a:fld id="{04D49D30-B651-411F-9095-06C947EEEF59}" type="slidenum">
              <a:rPr lang="es-MX" smtClean="0"/>
              <a:t>‹Nº›</a:t>
            </a:fld>
            <a:endParaRPr lang="es-MX"/>
          </a:p>
        </p:txBody>
      </p:sp>
    </p:spTree>
    <p:extLst>
      <p:ext uri="{BB962C8B-B14F-4D97-AF65-F5344CB8AC3E}">
        <p14:creationId xmlns:p14="http://schemas.microsoft.com/office/powerpoint/2010/main" val="12805345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64E4C4E-6C78-BD4D-B14D-5FD31874EC73}"/>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MX"/>
          </a:p>
        </p:txBody>
      </p:sp>
      <p:sp>
        <p:nvSpPr>
          <p:cNvPr id="3" name="Marcador de posición de imagen 2">
            <a:extLst>
              <a:ext uri="{FF2B5EF4-FFF2-40B4-BE49-F238E27FC236}">
                <a16:creationId xmlns:a16="http://schemas.microsoft.com/office/drawing/2014/main" id="{68732CE7-0A3C-B94F-8325-933B02F93BF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MX"/>
          </a:p>
        </p:txBody>
      </p:sp>
      <p:sp>
        <p:nvSpPr>
          <p:cNvPr id="4" name="Marcador de texto 3">
            <a:extLst>
              <a:ext uri="{FF2B5EF4-FFF2-40B4-BE49-F238E27FC236}">
                <a16:creationId xmlns:a16="http://schemas.microsoft.com/office/drawing/2014/main" id="{6037843B-00DF-CF40-8A31-424CBF3CDEE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es-ES"/>
              <a:t>Editar los estilos de texto del patrón
Segundo nivel
Tercer nivel
Cuarto nivel
Quinto nivel</a:t>
            </a:r>
            <a:endParaRPr lang="es-MX"/>
          </a:p>
        </p:txBody>
      </p:sp>
      <p:sp>
        <p:nvSpPr>
          <p:cNvPr id="5" name="Marcador de fecha 4">
            <a:extLst>
              <a:ext uri="{FF2B5EF4-FFF2-40B4-BE49-F238E27FC236}">
                <a16:creationId xmlns:a16="http://schemas.microsoft.com/office/drawing/2014/main" id="{03AB9D7C-EDDE-384F-B9AD-67560A80C1D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4553CAD-7B65-1744-9FDA-62C75149CB75}" type="datetimeFigureOut">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11/05/2023</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Marcador de pie de página 5">
            <a:extLst>
              <a:ext uri="{FF2B5EF4-FFF2-40B4-BE49-F238E27FC236}">
                <a16:creationId xmlns:a16="http://schemas.microsoft.com/office/drawing/2014/main" id="{E3439120-60C2-D04F-97D9-B03BA38BA3F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Marcador de número de diapositiva 6">
            <a:extLst>
              <a:ext uri="{FF2B5EF4-FFF2-40B4-BE49-F238E27FC236}">
                <a16:creationId xmlns:a16="http://schemas.microsoft.com/office/drawing/2014/main" id="{03628D67-8063-1842-BAFE-B7EF7884041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09EBDD-AD65-A040-A290-02D052E819AA}" type="slidenum">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581375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DEC0651-0FE4-E543-A921-DCAD3A259AF3}"/>
              </a:ext>
            </a:extLst>
          </p:cNvPr>
          <p:cNvSpPr>
            <a:spLocks noGrp="1"/>
          </p:cNvSpPr>
          <p:nvPr>
            <p:ph type="title"/>
          </p:nvPr>
        </p:nvSpPr>
        <p:spPr/>
        <p:txBody>
          <a:bodyPr/>
          <a:lstStyle/>
          <a:p>
            <a:r>
              <a:rPr lang="es-ES"/>
              <a:t>Haga clic para modificar el estilo de título del patrón</a:t>
            </a:r>
            <a:endParaRPr lang="es-MX"/>
          </a:p>
        </p:txBody>
      </p:sp>
      <p:sp>
        <p:nvSpPr>
          <p:cNvPr id="3" name="Marcador de texto vertical 2">
            <a:extLst>
              <a:ext uri="{FF2B5EF4-FFF2-40B4-BE49-F238E27FC236}">
                <a16:creationId xmlns:a16="http://schemas.microsoft.com/office/drawing/2014/main" id="{8C29AE8D-5EF8-7747-AB4A-F0BA1E4F7FE2}"/>
              </a:ext>
            </a:extLst>
          </p:cNvPr>
          <p:cNvSpPr>
            <a:spLocks noGrp="1"/>
          </p:cNvSpPr>
          <p:nvPr>
            <p:ph type="body" orient="vert" idx="1"/>
          </p:nvPr>
        </p:nvSpPr>
        <p:spPr/>
        <p:txBody>
          <a:bodyPr vert="eaVert"/>
          <a:lstStyle/>
          <a:p>
            <a:r>
              <a:rPr lang="es-ES"/>
              <a:t>Editar los estilos de texto del patrón
Segundo nivel
Tercer nivel
Cuarto nivel
Quinto nivel</a:t>
            </a:r>
            <a:endParaRPr lang="es-MX"/>
          </a:p>
        </p:txBody>
      </p:sp>
      <p:sp>
        <p:nvSpPr>
          <p:cNvPr id="4" name="Marcador de fecha 3">
            <a:extLst>
              <a:ext uri="{FF2B5EF4-FFF2-40B4-BE49-F238E27FC236}">
                <a16:creationId xmlns:a16="http://schemas.microsoft.com/office/drawing/2014/main" id="{37E387BC-C637-F64D-AF73-0811F6A1C11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4553CAD-7B65-1744-9FDA-62C75149CB75}" type="datetimeFigureOut">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11/05/2023</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Marcador de pie de página 4">
            <a:extLst>
              <a:ext uri="{FF2B5EF4-FFF2-40B4-BE49-F238E27FC236}">
                <a16:creationId xmlns:a16="http://schemas.microsoft.com/office/drawing/2014/main" id="{9162BEFA-2885-6A44-A976-B5D37D2D893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Marcador de número de diapositiva 5">
            <a:extLst>
              <a:ext uri="{FF2B5EF4-FFF2-40B4-BE49-F238E27FC236}">
                <a16:creationId xmlns:a16="http://schemas.microsoft.com/office/drawing/2014/main" id="{292BB301-7BE0-6F4E-B2FF-D4943E6B010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09EBDD-AD65-A040-A290-02D052E819AA}" type="slidenum">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0120515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82493A73-0766-794A-BC85-0A188C50D28E}"/>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MX"/>
          </a:p>
        </p:txBody>
      </p:sp>
      <p:sp>
        <p:nvSpPr>
          <p:cNvPr id="3" name="Marcador de texto vertical 2">
            <a:extLst>
              <a:ext uri="{FF2B5EF4-FFF2-40B4-BE49-F238E27FC236}">
                <a16:creationId xmlns:a16="http://schemas.microsoft.com/office/drawing/2014/main" id="{EACC844A-2742-624B-978F-EF95233DD972}"/>
              </a:ext>
            </a:extLst>
          </p:cNvPr>
          <p:cNvSpPr>
            <a:spLocks noGrp="1"/>
          </p:cNvSpPr>
          <p:nvPr>
            <p:ph type="body" orient="vert" idx="1"/>
          </p:nvPr>
        </p:nvSpPr>
        <p:spPr>
          <a:xfrm>
            <a:off x="838200" y="365125"/>
            <a:ext cx="7734300" cy="5811838"/>
          </a:xfrm>
        </p:spPr>
        <p:txBody>
          <a:bodyPr vert="eaVert"/>
          <a:lstStyle/>
          <a:p>
            <a:r>
              <a:rPr lang="es-ES"/>
              <a:t>Editar los estilos de texto del patrón
Segundo nivel
Tercer nivel
Cuarto nivel
Quinto nivel</a:t>
            </a:r>
            <a:endParaRPr lang="es-MX"/>
          </a:p>
        </p:txBody>
      </p:sp>
      <p:sp>
        <p:nvSpPr>
          <p:cNvPr id="4" name="Marcador de fecha 3">
            <a:extLst>
              <a:ext uri="{FF2B5EF4-FFF2-40B4-BE49-F238E27FC236}">
                <a16:creationId xmlns:a16="http://schemas.microsoft.com/office/drawing/2014/main" id="{A3EB396F-352D-174A-88AA-7C65C777942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4553CAD-7B65-1744-9FDA-62C75149CB75}" type="datetimeFigureOut">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11/05/2023</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Marcador de pie de página 4">
            <a:extLst>
              <a:ext uri="{FF2B5EF4-FFF2-40B4-BE49-F238E27FC236}">
                <a16:creationId xmlns:a16="http://schemas.microsoft.com/office/drawing/2014/main" id="{65F2E958-BF54-7B4A-9E54-E5B524604C3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Marcador de número de diapositiva 5">
            <a:extLst>
              <a:ext uri="{FF2B5EF4-FFF2-40B4-BE49-F238E27FC236}">
                <a16:creationId xmlns:a16="http://schemas.microsoft.com/office/drawing/2014/main" id="{46ACB820-18E7-354A-9F16-7CC4A4F9C4B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09EBDD-AD65-A040-A290-02D052E819AA}" type="slidenum">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7365476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92E2687-61D9-3F42-9513-5400B878D7E4}"/>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MX"/>
          </a:p>
        </p:txBody>
      </p:sp>
      <p:sp>
        <p:nvSpPr>
          <p:cNvPr id="3" name="Subtítulo 2">
            <a:extLst>
              <a:ext uri="{FF2B5EF4-FFF2-40B4-BE49-F238E27FC236}">
                <a16:creationId xmlns:a16="http://schemas.microsoft.com/office/drawing/2014/main" id="{80A13A22-6039-5846-911F-0607F11850F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MX"/>
          </a:p>
        </p:txBody>
      </p:sp>
      <p:sp>
        <p:nvSpPr>
          <p:cNvPr id="4" name="Marcador de fecha 3">
            <a:extLst>
              <a:ext uri="{FF2B5EF4-FFF2-40B4-BE49-F238E27FC236}">
                <a16:creationId xmlns:a16="http://schemas.microsoft.com/office/drawing/2014/main" id="{3ED0D0B5-98FC-C04E-A5AF-95FE434AD0E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4553CAD-7B65-1744-9FDA-62C75149CB75}" type="datetimeFigureOut">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11/05/2023</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Marcador de pie de página 4">
            <a:extLst>
              <a:ext uri="{FF2B5EF4-FFF2-40B4-BE49-F238E27FC236}">
                <a16:creationId xmlns:a16="http://schemas.microsoft.com/office/drawing/2014/main" id="{B1032BEB-E0DB-EC4C-A21F-8488ADE66E2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Marcador de número de diapositiva 5">
            <a:extLst>
              <a:ext uri="{FF2B5EF4-FFF2-40B4-BE49-F238E27FC236}">
                <a16:creationId xmlns:a16="http://schemas.microsoft.com/office/drawing/2014/main" id="{2B8D603C-8CDF-F940-82BA-460C8684550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09EBDD-AD65-A040-A290-02D052E819AA}" type="slidenum">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3133989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40AAC04-F7FB-3B45-91E2-1E431DDC2350}"/>
              </a:ext>
            </a:extLst>
          </p:cNvPr>
          <p:cNvSpPr>
            <a:spLocks noGrp="1"/>
          </p:cNvSpPr>
          <p:nvPr>
            <p:ph type="title"/>
          </p:nvPr>
        </p:nvSpPr>
        <p:spPr/>
        <p:txBody>
          <a:bodyPr/>
          <a:lstStyle/>
          <a:p>
            <a:r>
              <a:rPr lang="es-ES"/>
              <a:t>Haga clic para modificar el estilo de título del patrón</a:t>
            </a:r>
            <a:endParaRPr lang="es-MX"/>
          </a:p>
        </p:txBody>
      </p:sp>
      <p:sp>
        <p:nvSpPr>
          <p:cNvPr id="3" name="Marcador de contenido 2">
            <a:extLst>
              <a:ext uri="{FF2B5EF4-FFF2-40B4-BE49-F238E27FC236}">
                <a16:creationId xmlns:a16="http://schemas.microsoft.com/office/drawing/2014/main" id="{C3800A34-FE32-4941-8E2B-A92F401ED608}"/>
              </a:ext>
            </a:extLst>
          </p:cNvPr>
          <p:cNvSpPr>
            <a:spLocks noGrp="1"/>
          </p:cNvSpPr>
          <p:nvPr>
            <p:ph idx="1"/>
          </p:nvPr>
        </p:nvSpPr>
        <p:spPr/>
        <p:txBody>
          <a:bodyPr/>
          <a:lstStyle/>
          <a:p>
            <a:r>
              <a:rPr lang="es-ES"/>
              <a:t>Editar los estilos de texto del patrón
Segundo nivel
Tercer nivel
Cuarto nivel
Quinto nivel</a:t>
            </a:r>
            <a:endParaRPr lang="es-MX"/>
          </a:p>
        </p:txBody>
      </p:sp>
      <p:sp>
        <p:nvSpPr>
          <p:cNvPr id="4" name="Marcador de fecha 3">
            <a:extLst>
              <a:ext uri="{FF2B5EF4-FFF2-40B4-BE49-F238E27FC236}">
                <a16:creationId xmlns:a16="http://schemas.microsoft.com/office/drawing/2014/main" id="{1FFBF54A-3EC9-094E-A6A9-3FEFF9C46F2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4553CAD-7B65-1744-9FDA-62C75149CB75}" type="datetimeFigureOut">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11/05/2023</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Marcador de pie de página 4">
            <a:extLst>
              <a:ext uri="{FF2B5EF4-FFF2-40B4-BE49-F238E27FC236}">
                <a16:creationId xmlns:a16="http://schemas.microsoft.com/office/drawing/2014/main" id="{7160F484-8577-B349-AA16-0F332EB0E49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Marcador de número de diapositiva 5">
            <a:extLst>
              <a:ext uri="{FF2B5EF4-FFF2-40B4-BE49-F238E27FC236}">
                <a16:creationId xmlns:a16="http://schemas.microsoft.com/office/drawing/2014/main" id="{DC8F19C7-0A4E-964C-96F7-E5FFDF47D61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09EBDD-AD65-A040-A290-02D052E819AA}" type="slidenum">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7093331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BE6A608-D1A1-D243-978C-EE1865AF3AF9}"/>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MX"/>
          </a:p>
        </p:txBody>
      </p:sp>
      <p:sp>
        <p:nvSpPr>
          <p:cNvPr id="3" name="Marcador de texto 2">
            <a:extLst>
              <a:ext uri="{FF2B5EF4-FFF2-40B4-BE49-F238E27FC236}">
                <a16:creationId xmlns:a16="http://schemas.microsoft.com/office/drawing/2014/main" id="{C7807339-46BB-6D4E-B41C-EF3BE0BAFB2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s-ES"/>
              <a:t>Editar los estilos de texto del patrón
Segundo nivel
Tercer nivel
Cuarto nivel
Quinto nivel</a:t>
            </a:r>
            <a:endParaRPr lang="es-MX"/>
          </a:p>
        </p:txBody>
      </p:sp>
      <p:sp>
        <p:nvSpPr>
          <p:cNvPr id="4" name="Marcador de fecha 3">
            <a:extLst>
              <a:ext uri="{FF2B5EF4-FFF2-40B4-BE49-F238E27FC236}">
                <a16:creationId xmlns:a16="http://schemas.microsoft.com/office/drawing/2014/main" id="{5B51147E-9311-F04A-959F-B1933780589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4553CAD-7B65-1744-9FDA-62C75149CB75}" type="datetimeFigureOut">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11/05/2023</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Marcador de pie de página 4">
            <a:extLst>
              <a:ext uri="{FF2B5EF4-FFF2-40B4-BE49-F238E27FC236}">
                <a16:creationId xmlns:a16="http://schemas.microsoft.com/office/drawing/2014/main" id="{9996CA1D-18F1-1847-BEA4-542BE40DE7E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Marcador de número de diapositiva 5">
            <a:extLst>
              <a:ext uri="{FF2B5EF4-FFF2-40B4-BE49-F238E27FC236}">
                <a16:creationId xmlns:a16="http://schemas.microsoft.com/office/drawing/2014/main" id="{1CDBF0E8-1D2A-4641-8113-2EF82571313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09EBDD-AD65-A040-A290-02D052E819AA}" type="slidenum">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0986692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51DAB4A-F4AE-7C41-911C-8D230D9C123F}"/>
              </a:ext>
            </a:extLst>
          </p:cNvPr>
          <p:cNvSpPr>
            <a:spLocks noGrp="1"/>
          </p:cNvSpPr>
          <p:nvPr>
            <p:ph type="title"/>
          </p:nvPr>
        </p:nvSpPr>
        <p:spPr/>
        <p:txBody>
          <a:bodyPr/>
          <a:lstStyle/>
          <a:p>
            <a:r>
              <a:rPr lang="es-ES"/>
              <a:t>Haga clic para modificar el estilo de título del patrón</a:t>
            </a:r>
            <a:endParaRPr lang="es-MX"/>
          </a:p>
        </p:txBody>
      </p:sp>
      <p:sp>
        <p:nvSpPr>
          <p:cNvPr id="3" name="Marcador de contenido 2">
            <a:extLst>
              <a:ext uri="{FF2B5EF4-FFF2-40B4-BE49-F238E27FC236}">
                <a16:creationId xmlns:a16="http://schemas.microsoft.com/office/drawing/2014/main" id="{5C192C8C-BA85-6E47-9F1A-86F087D6BAAC}"/>
              </a:ext>
            </a:extLst>
          </p:cNvPr>
          <p:cNvSpPr>
            <a:spLocks noGrp="1"/>
          </p:cNvSpPr>
          <p:nvPr>
            <p:ph sz="half" idx="1"/>
          </p:nvPr>
        </p:nvSpPr>
        <p:spPr>
          <a:xfrm>
            <a:off x="838200" y="1825625"/>
            <a:ext cx="5181600" cy="4351338"/>
          </a:xfrm>
        </p:spPr>
        <p:txBody>
          <a:bodyPr/>
          <a:lstStyle/>
          <a:p>
            <a:r>
              <a:rPr lang="es-ES"/>
              <a:t>Editar los estilos de texto del patrón
Segundo nivel
Tercer nivel
Cuarto nivel
Quinto nivel</a:t>
            </a:r>
            <a:endParaRPr lang="es-MX"/>
          </a:p>
        </p:txBody>
      </p:sp>
      <p:sp>
        <p:nvSpPr>
          <p:cNvPr id="4" name="Marcador de contenido 3">
            <a:extLst>
              <a:ext uri="{FF2B5EF4-FFF2-40B4-BE49-F238E27FC236}">
                <a16:creationId xmlns:a16="http://schemas.microsoft.com/office/drawing/2014/main" id="{E359D2E2-D850-9A48-B1AD-883F045F46DA}"/>
              </a:ext>
            </a:extLst>
          </p:cNvPr>
          <p:cNvSpPr>
            <a:spLocks noGrp="1"/>
          </p:cNvSpPr>
          <p:nvPr>
            <p:ph sz="half" idx="2"/>
          </p:nvPr>
        </p:nvSpPr>
        <p:spPr>
          <a:xfrm>
            <a:off x="6172200" y="1825625"/>
            <a:ext cx="5181600" cy="4351338"/>
          </a:xfrm>
        </p:spPr>
        <p:txBody>
          <a:bodyPr/>
          <a:lstStyle/>
          <a:p>
            <a:r>
              <a:rPr lang="es-ES"/>
              <a:t>Editar los estilos de texto del patrón
Segundo nivel
Tercer nivel
Cuarto nivel
Quinto nivel</a:t>
            </a:r>
            <a:endParaRPr lang="es-MX"/>
          </a:p>
        </p:txBody>
      </p:sp>
      <p:sp>
        <p:nvSpPr>
          <p:cNvPr id="5" name="Marcador de fecha 4">
            <a:extLst>
              <a:ext uri="{FF2B5EF4-FFF2-40B4-BE49-F238E27FC236}">
                <a16:creationId xmlns:a16="http://schemas.microsoft.com/office/drawing/2014/main" id="{91C61F46-3578-E642-A64E-11943C85DA3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4553CAD-7B65-1744-9FDA-62C75149CB75}" type="datetimeFigureOut">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11/05/2023</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Marcador de pie de página 5">
            <a:extLst>
              <a:ext uri="{FF2B5EF4-FFF2-40B4-BE49-F238E27FC236}">
                <a16:creationId xmlns:a16="http://schemas.microsoft.com/office/drawing/2014/main" id="{C26D9FBC-A215-7249-8395-D99F70767A4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Marcador de número de diapositiva 6">
            <a:extLst>
              <a:ext uri="{FF2B5EF4-FFF2-40B4-BE49-F238E27FC236}">
                <a16:creationId xmlns:a16="http://schemas.microsoft.com/office/drawing/2014/main" id="{36C30A28-A89F-6640-AB7B-AD0F0F7FE12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09EBDD-AD65-A040-A290-02D052E819AA}" type="slidenum">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1486276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2108F4D-AB06-614D-B4EF-037E7A28AAAD}"/>
              </a:ext>
            </a:extLst>
          </p:cNvPr>
          <p:cNvSpPr>
            <a:spLocks noGrp="1"/>
          </p:cNvSpPr>
          <p:nvPr>
            <p:ph type="title"/>
          </p:nvPr>
        </p:nvSpPr>
        <p:spPr>
          <a:xfrm>
            <a:off x="839788" y="365125"/>
            <a:ext cx="10515600" cy="1325563"/>
          </a:xfrm>
        </p:spPr>
        <p:txBody>
          <a:bodyPr/>
          <a:lstStyle/>
          <a:p>
            <a:r>
              <a:rPr lang="es-ES"/>
              <a:t>Haga clic para modificar el estilo de título del patrón</a:t>
            </a:r>
            <a:endParaRPr lang="es-MX"/>
          </a:p>
        </p:txBody>
      </p:sp>
      <p:sp>
        <p:nvSpPr>
          <p:cNvPr id="3" name="Marcador de texto 2">
            <a:extLst>
              <a:ext uri="{FF2B5EF4-FFF2-40B4-BE49-F238E27FC236}">
                <a16:creationId xmlns:a16="http://schemas.microsoft.com/office/drawing/2014/main" id="{91A97AAC-2420-7944-A019-E2CB545CF3F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es-ES"/>
              <a:t>Editar los estilos de texto del patrón
Segundo nivel
Tercer nivel
Cuarto nivel
Quinto nivel</a:t>
            </a:r>
            <a:endParaRPr lang="es-MX"/>
          </a:p>
        </p:txBody>
      </p:sp>
      <p:sp>
        <p:nvSpPr>
          <p:cNvPr id="4" name="Marcador de contenido 3">
            <a:extLst>
              <a:ext uri="{FF2B5EF4-FFF2-40B4-BE49-F238E27FC236}">
                <a16:creationId xmlns:a16="http://schemas.microsoft.com/office/drawing/2014/main" id="{9A200F73-7B1B-1342-A467-1CD83DF4EEC4}"/>
              </a:ext>
            </a:extLst>
          </p:cNvPr>
          <p:cNvSpPr>
            <a:spLocks noGrp="1"/>
          </p:cNvSpPr>
          <p:nvPr>
            <p:ph sz="half" idx="2"/>
          </p:nvPr>
        </p:nvSpPr>
        <p:spPr>
          <a:xfrm>
            <a:off x="839788" y="2505075"/>
            <a:ext cx="5157787" cy="3684588"/>
          </a:xfrm>
        </p:spPr>
        <p:txBody>
          <a:bodyPr/>
          <a:lstStyle/>
          <a:p>
            <a:r>
              <a:rPr lang="es-ES"/>
              <a:t>Editar los estilos de texto del patrón
Segundo nivel
Tercer nivel
Cuarto nivel
Quinto nivel</a:t>
            </a:r>
            <a:endParaRPr lang="es-MX"/>
          </a:p>
        </p:txBody>
      </p:sp>
      <p:sp>
        <p:nvSpPr>
          <p:cNvPr id="5" name="Marcador de texto 4">
            <a:extLst>
              <a:ext uri="{FF2B5EF4-FFF2-40B4-BE49-F238E27FC236}">
                <a16:creationId xmlns:a16="http://schemas.microsoft.com/office/drawing/2014/main" id="{727E589B-F6FA-4742-A71C-A0B363BEA3E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es-ES"/>
              <a:t>Editar los estilos de texto del patrón
Segundo nivel
Tercer nivel
Cuarto nivel
Quinto nivel</a:t>
            </a:r>
            <a:endParaRPr lang="es-MX"/>
          </a:p>
        </p:txBody>
      </p:sp>
      <p:sp>
        <p:nvSpPr>
          <p:cNvPr id="6" name="Marcador de contenido 5">
            <a:extLst>
              <a:ext uri="{FF2B5EF4-FFF2-40B4-BE49-F238E27FC236}">
                <a16:creationId xmlns:a16="http://schemas.microsoft.com/office/drawing/2014/main" id="{B3AE62D0-6CAF-CA41-B5D7-EB8B5A4AC73B}"/>
              </a:ext>
            </a:extLst>
          </p:cNvPr>
          <p:cNvSpPr>
            <a:spLocks noGrp="1"/>
          </p:cNvSpPr>
          <p:nvPr>
            <p:ph sz="quarter" idx="4"/>
          </p:nvPr>
        </p:nvSpPr>
        <p:spPr>
          <a:xfrm>
            <a:off x="6172200" y="2505075"/>
            <a:ext cx="5183188" cy="3684588"/>
          </a:xfrm>
        </p:spPr>
        <p:txBody>
          <a:bodyPr/>
          <a:lstStyle/>
          <a:p>
            <a:r>
              <a:rPr lang="es-ES"/>
              <a:t>Editar los estilos de texto del patrón
Segundo nivel
Tercer nivel
Cuarto nivel
Quinto nivel</a:t>
            </a:r>
            <a:endParaRPr lang="es-MX"/>
          </a:p>
        </p:txBody>
      </p:sp>
      <p:sp>
        <p:nvSpPr>
          <p:cNvPr id="7" name="Marcador de fecha 6">
            <a:extLst>
              <a:ext uri="{FF2B5EF4-FFF2-40B4-BE49-F238E27FC236}">
                <a16:creationId xmlns:a16="http://schemas.microsoft.com/office/drawing/2014/main" id="{78FD0288-B3DE-AB4F-BB7A-8E0A2413540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4553CAD-7B65-1744-9FDA-62C75149CB75}" type="datetimeFigureOut">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11/05/2023</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Marcador de pie de página 7">
            <a:extLst>
              <a:ext uri="{FF2B5EF4-FFF2-40B4-BE49-F238E27FC236}">
                <a16:creationId xmlns:a16="http://schemas.microsoft.com/office/drawing/2014/main" id="{E01541D7-EF96-754A-B879-068B35431F7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Marcador de número de diapositiva 8">
            <a:extLst>
              <a:ext uri="{FF2B5EF4-FFF2-40B4-BE49-F238E27FC236}">
                <a16:creationId xmlns:a16="http://schemas.microsoft.com/office/drawing/2014/main" id="{C23B4F15-0B8B-2747-9461-913806A03B3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09EBDD-AD65-A040-A290-02D052E819AA}" type="slidenum">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0296975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BA904E2-4E28-8F48-9257-D5B5D431DA0B}"/>
              </a:ext>
            </a:extLst>
          </p:cNvPr>
          <p:cNvSpPr>
            <a:spLocks noGrp="1"/>
          </p:cNvSpPr>
          <p:nvPr>
            <p:ph type="title"/>
          </p:nvPr>
        </p:nvSpPr>
        <p:spPr/>
        <p:txBody>
          <a:bodyPr/>
          <a:lstStyle/>
          <a:p>
            <a:r>
              <a:rPr lang="es-ES"/>
              <a:t>Haga clic para modificar el estilo de título del patrón</a:t>
            </a:r>
            <a:endParaRPr lang="es-MX"/>
          </a:p>
        </p:txBody>
      </p:sp>
      <p:sp>
        <p:nvSpPr>
          <p:cNvPr id="3" name="Marcador de fecha 2">
            <a:extLst>
              <a:ext uri="{FF2B5EF4-FFF2-40B4-BE49-F238E27FC236}">
                <a16:creationId xmlns:a16="http://schemas.microsoft.com/office/drawing/2014/main" id="{DFCB2B59-05AD-7D47-87D1-20436D90599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4553CAD-7B65-1744-9FDA-62C75149CB75}" type="datetimeFigureOut">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11/05/2023</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Marcador de pie de página 3">
            <a:extLst>
              <a:ext uri="{FF2B5EF4-FFF2-40B4-BE49-F238E27FC236}">
                <a16:creationId xmlns:a16="http://schemas.microsoft.com/office/drawing/2014/main" id="{8D8DBBB3-BD5D-1941-82E0-86CAAAB54C6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Marcador de número de diapositiva 4">
            <a:extLst>
              <a:ext uri="{FF2B5EF4-FFF2-40B4-BE49-F238E27FC236}">
                <a16:creationId xmlns:a16="http://schemas.microsoft.com/office/drawing/2014/main" id="{A2A80337-6CF7-FA4A-BFB8-4DE39ECF0D3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09EBDD-AD65-A040-A290-02D052E819AA}" type="slidenum">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688373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DA78AFCF-A0F8-1D4E-B82B-57A05C4CDAC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4553CAD-7B65-1744-9FDA-62C75149CB75}" type="datetimeFigureOut">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11/05/2023</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Marcador de pie de página 2">
            <a:extLst>
              <a:ext uri="{FF2B5EF4-FFF2-40B4-BE49-F238E27FC236}">
                <a16:creationId xmlns:a16="http://schemas.microsoft.com/office/drawing/2014/main" id="{CF0AFDD3-B4EF-8147-9379-2B48BB022B2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Marcador de número de diapositiva 3">
            <a:extLst>
              <a:ext uri="{FF2B5EF4-FFF2-40B4-BE49-F238E27FC236}">
                <a16:creationId xmlns:a16="http://schemas.microsoft.com/office/drawing/2014/main" id="{7EE14F80-375E-2E49-92A0-543CAE2BD3F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09EBDD-AD65-A040-A290-02D052E819AA}" type="slidenum">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258972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MX"/>
          </a:p>
        </p:txBody>
      </p:sp>
      <p:sp>
        <p:nvSpPr>
          <p:cNvPr id="3" name="Marcador de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Editar el estilo de texto del patrón</a:t>
            </a:r>
          </a:p>
        </p:txBody>
      </p:sp>
      <p:sp>
        <p:nvSpPr>
          <p:cNvPr id="4" name="Marcador de fecha 3"/>
          <p:cNvSpPr>
            <a:spLocks noGrp="1"/>
          </p:cNvSpPr>
          <p:nvPr>
            <p:ph type="dt" sz="half" idx="10"/>
          </p:nvPr>
        </p:nvSpPr>
        <p:spPr/>
        <p:txBody>
          <a:bodyPr/>
          <a:lstStyle/>
          <a:p>
            <a:fld id="{DA601441-CD9D-4D91-9A5A-6AF828C9652F}" type="datetimeFigureOut">
              <a:rPr lang="es-MX" smtClean="0"/>
              <a:t>11/05/2023</a:t>
            </a:fld>
            <a:endParaRPr lang="es-MX"/>
          </a:p>
        </p:txBody>
      </p:sp>
      <p:sp>
        <p:nvSpPr>
          <p:cNvPr id="5" name="Marcador de pie de página 4"/>
          <p:cNvSpPr>
            <a:spLocks noGrp="1"/>
          </p:cNvSpPr>
          <p:nvPr>
            <p:ph type="ftr" sz="quarter" idx="11"/>
          </p:nvPr>
        </p:nvSpPr>
        <p:spPr/>
        <p:txBody>
          <a:bodyPr/>
          <a:lstStyle/>
          <a:p>
            <a:endParaRPr lang="es-MX"/>
          </a:p>
        </p:txBody>
      </p:sp>
      <p:sp>
        <p:nvSpPr>
          <p:cNvPr id="6" name="Marcador de número de diapositiva 5"/>
          <p:cNvSpPr>
            <a:spLocks noGrp="1"/>
          </p:cNvSpPr>
          <p:nvPr>
            <p:ph type="sldNum" sz="quarter" idx="12"/>
          </p:nvPr>
        </p:nvSpPr>
        <p:spPr/>
        <p:txBody>
          <a:bodyPr/>
          <a:lstStyle/>
          <a:p>
            <a:fld id="{04D49D30-B651-411F-9095-06C947EEEF59}" type="slidenum">
              <a:rPr lang="es-MX" smtClean="0"/>
              <a:t>‹Nº›</a:t>
            </a:fld>
            <a:endParaRPr lang="es-MX"/>
          </a:p>
        </p:txBody>
      </p:sp>
    </p:spTree>
    <p:extLst>
      <p:ext uri="{BB962C8B-B14F-4D97-AF65-F5344CB8AC3E}">
        <p14:creationId xmlns:p14="http://schemas.microsoft.com/office/powerpoint/2010/main" val="231135295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40E2666-64D0-1842-9A74-05DF06ED806B}"/>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MX"/>
          </a:p>
        </p:txBody>
      </p:sp>
      <p:sp>
        <p:nvSpPr>
          <p:cNvPr id="3" name="Marcador de contenido 2">
            <a:extLst>
              <a:ext uri="{FF2B5EF4-FFF2-40B4-BE49-F238E27FC236}">
                <a16:creationId xmlns:a16="http://schemas.microsoft.com/office/drawing/2014/main" id="{9014F6D5-5BFF-E744-A609-112E76A9901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r>
              <a:rPr lang="es-ES"/>
              <a:t>Editar los estilos de texto del patrón
Segundo nivel
Tercer nivel
Cuarto nivel
Quinto nivel</a:t>
            </a:r>
            <a:endParaRPr lang="es-MX"/>
          </a:p>
        </p:txBody>
      </p:sp>
      <p:sp>
        <p:nvSpPr>
          <p:cNvPr id="4" name="Marcador de texto 3">
            <a:extLst>
              <a:ext uri="{FF2B5EF4-FFF2-40B4-BE49-F238E27FC236}">
                <a16:creationId xmlns:a16="http://schemas.microsoft.com/office/drawing/2014/main" id="{68CB31E7-FE86-D049-95E6-A238190FB01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es-ES"/>
              <a:t>Editar los estilos de texto del patrón
Segundo nivel
Tercer nivel
Cuarto nivel
Quinto nivel</a:t>
            </a:r>
            <a:endParaRPr lang="es-MX"/>
          </a:p>
        </p:txBody>
      </p:sp>
      <p:sp>
        <p:nvSpPr>
          <p:cNvPr id="5" name="Marcador de fecha 4">
            <a:extLst>
              <a:ext uri="{FF2B5EF4-FFF2-40B4-BE49-F238E27FC236}">
                <a16:creationId xmlns:a16="http://schemas.microsoft.com/office/drawing/2014/main" id="{5CED08DF-11CE-364F-812D-8764562AE30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4553CAD-7B65-1744-9FDA-62C75149CB75}" type="datetimeFigureOut">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11/05/2023</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Marcador de pie de página 5">
            <a:extLst>
              <a:ext uri="{FF2B5EF4-FFF2-40B4-BE49-F238E27FC236}">
                <a16:creationId xmlns:a16="http://schemas.microsoft.com/office/drawing/2014/main" id="{7F32E753-8CA4-684F-B489-AFE1F12CA89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Marcador de número de diapositiva 6">
            <a:extLst>
              <a:ext uri="{FF2B5EF4-FFF2-40B4-BE49-F238E27FC236}">
                <a16:creationId xmlns:a16="http://schemas.microsoft.com/office/drawing/2014/main" id="{C0E8886B-A919-5040-8162-E78A00147FD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09EBDD-AD65-A040-A290-02D052E819AA}" type="slidenum">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163815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64E4C4E-6C78-BD4D-B14D-5FD31874EC73}"/>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MX"/>
          </a:p>
        </p:txBody>
      </p:sp>
      <p:sp>
        <p:nvSpPr>
          <p:cNvPr id="3" name="Marcador de posición de imagen 2">
            <a:extLst>
              <a:ext uri="{FF2B5EF4-FFF2-40B4-BE49-F238E27FC236}">
                <a16:creationId xmlns:a16="http://schemas.microsoft.com/office/drawing/2014/main" id="{68732CE7-0A3C-B94F-8325-933B02F93BF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MX"/>
          </a:p>
        </p:txBody>
      </p:sp>
      <p:sp>
        <p:nvSpPr>
          <p:cNvPr id="4" name="Marcador de texto 3">
            <a:extLst>
              <a:ext uri="{FF2B5EF4-FFF2-40B4-BE49-F238E27FC236}">
                <a16:creationId xmlns:a16="http://schemas.microsoft.com/office/drawing/2014/main" id="{6037843B-00DF-CF40-8A31-424CBF3CDEE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es-ES"/>
              <a:t>Editar los estilos de texto del patrón
Segundo nivel
Tercer nivel
Cuarto nivel
Quinto nivel</a:t>
            </a:r>
            <a:endParaRPr lang="es-MX"/>
          </a:p>
        </p:txBody>
      </p:sp>
      <p:sp>
        <p:nvSpPr>
          <p:cNvPr id="5" name="Marcador de fecha 4">
            <a:extLst>
              <a:ext uri="{FF2B5EF4-FFF2-40B4-BE49-F238E27FC236}">
                <a16:creationId xmlns:a16="http://schemas.microsoft.com/office/drawing/2014/main" id="{03AB9D7C-EDDE-384F-B9AD-67560A80C1D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4553CAD-7B65-1744-9FDA-62C75149CB75}" type="datetimeFigureOut">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11/05/2023</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Marcador de pie de página 5">
            <a:extLst>
              <a:ext uri="{FF2B5EF4-FFF2-40B4-BE49-F238E27FC236}">
                <a16:creationId xmlns:a16="http://schemas.microsoft.com/office/drawing/2014/main" id="{E3439120-60C2-D04F-97D9-B03BA38BA3F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Marcador de número de diapositiva 6">
            <a:extLst>
              <a:ext uri="{FF2B5EF4-FFF2-40B4-BE49-F238E27FC236}">
                <a16:creationId xmlns:a16="http://schemas.microsoft.com/office/drawing/2014/main" id="{03628D67-8063-1842-BAFE-B7EF7884041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09EBDD-AD65-A040-A290-02D052E819AA}" type="slidenum">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4803728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DEC0651-0FE4-E543-A921-DCAD3A259AF3}"/>
              </a:ext>
            </a:extLst>
          </p:cNvPr>
          <p:cNvSpPr>
            <a:spLocks noGrp="1"/>
          </p:cNvSpPr>
          <p:nvPr>
            <p:ph type="title"/>
          </p:nvPr>
        </p:nvSpPr>
        <p:spPr/>
        <p:txBody>
          <a:bodyPr/>
          <a:lstStyle/>
          <a:p>
            <a:r>
              <a:rPr lang="es-ES"/>
              <a:t>Haga clic para modificar el estilo de título del patrón</a:t>
            </a:r>
            <a:endParaRPr lang="es-MX"/>
          </a:p>
        </p:txBody>
      </p:sp>
      <p:sp>
        <p:nvSpPr>
          <p:cNvPr id="3" name="Marcador de texto vertical 2">
            <a:extLst>
              <a:ext uri="{FF2B5EF4-FFF2-40B4-BE49-F238E27FC236}">
                <a16:creationId xmlns:a16="http://schemas.microsoft.com/office/drawing/2014/main" id="{8C29AE8D-5EF8-7747-AB4A-F0BA1E4F7FE2}"/>
              </a:ext>
            </a:extLst>
          </p:cNvPr>
          <p:cNvSpPr>
            <a:spLocks noGrp="1"/>
          </p:cNvSpPr>
          <p:nvPr>
            <p:ph type="body" orient="vert" idx="1"/>
          </p:nvPr>
        </p:nvSpPr>
        <p:spPr/>
        <p:txBody>
          <a:bodyPr vert="eaVert"/>
          <a:lstStyle/>
          <a:p>
            <a:r>
              <a:rPr lang="es-ES"/>
              <a:t>Editar los estilos de texto del patrón
Segundo nivel
Tercer nivel
Cuarto nivel
Quinto nivel</a:t>
            </a:r>
            <a:endParaRPr lang="es-MX"/>
          </a:p>
        </p:txBody>
      </p:sp>
      <p:sp>
        <p:nvSpPr>
          <p:cNvPr id="4" name="Marcador de fecha 3">
            <a:extLst>
              <a:ext uri="{FF2B5EF4-FFF2-40B4-BE49-F238E27FC236}">
                <a16:creationId xmlns:a16="http://schemas.microsoft.com/office/drawing/2014/main" id="{37E387BC-C637-F64D-AF73-0811F6A1C11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4553CAD-7B65-1744-9FDA-62C75149CB75}" type="datetimeFigureOut">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11/05/2023</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Marcador de pie de página 4">
            <a:extLst>
              <a:ext uri="{FF2B5EF4-FFF2-40B4-BE49-F238E27FC236}">
                <a16:creationId xmlns:a16="http://schemas.microsoft.com/office/drawing/2014/main" id="{9162BEFA-2885-6A44-A976-B5D37D2D893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Marcador de número de diapositiva 5">
            <a:extLst>
              <a:ext uri="{FF2B5EF4-FFF2-40B4-BE49-F238E27FC236}">
                <a16:creationId xmlns:a16="http://schemas.microsoft.com/office/drawing/2014/main" id="{292BB301-7BE0-6F4E-B2FF-D4943E6B010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09EBDD-AD65-A040-A290-02D052E819AA}" type="slidenum">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6711810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82493A73-0766-794A-BC85-0A188C50D28E}"/>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MX"/>
          </a:p>
        </p:txBody>
      </p:sp>
      <p:sp>
        <p:nvSpPr>
          <p:cNvPr id="3" name="Marcador de texto vertical 2">
            <a:extLst>
              <a:ext uri="{FF2B5EF4-FFF2-40B4-BE49-F238E27FC236}">
                <a16:creationId xmlns:a16="http://schemas.microsoft.com/office/drawing/2014/main" id="{EACC844A-2742-624B-978F-EF95233DD972}"/>
              </a:ext>
            </a:extLst>
          </p:cNvPr>
          <p:cNvSpPr>
            <a:spLocks noGrp="1"/>
          </p:cNvSpPr>
          <p:nvPr>
            <p:ph type="body" orient="vert" idx="1"/>
          </p:nvPr>
        </p:nvSpPr>
        <p:spPr>
          <a:xfrm>
            <a:off x="838200" y="365125"/>
            <a:ext cx="7734300" cy="5811838"/>
          </a:xfrm>
        </p:spPr>
        <p:txBody>
          <a:bodyPr vert="eaVert"/>
          <a:lstStyle/>
          <a:p>
            <a:r>
              <a:rPr lang="es-ES"/>
              <a:t>Editar los estilos de texto del patrón
Segundo nivel
Tercer nivel
Cuarto nivel
Quinto nivel</a:t>
            </a:r>
            <a:endParaRPr lang="es-MX"/>
          </a:p>
        </p:txBody>
      </p:sp>
      <p:sp>
        <p:nvSpPr>
          <p:cNvPr id="4" name="Marcador de fecha 3">
            <a:extLst>
              <a:ext uri="{FF2B5EF4-FFF2-40B4-BE49-F238E27FC236}">
                <a16:creationId xmlns:a16="http://schemas.microsoft.com/office/drawing/2014/main" id="{A3EB396F-352D-174A-88AA-7C65C777942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4553CAD-7B65-1744-9FDA-62C75149CB75}" type="datetimeFigureOut">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11/05/2023</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Marcador de pie de página 4">
            <a:extLst>
              <a:ext uri="{FF2B5EF4-FFF2-40B4-BE49-F238E27FC236}">
                <a16:creationId xmlns:a16="http://schemas.microsoft.com/office/drawing/2014/main" id="{65F2E958-BF54-7B4A-9E54-E5B524604C3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Marcador de número de diapositiva 5">
            <a:extLst>
              <a:ext uri="{FF2B5EF4-FFF2-40B4-BE49-F238E27FC236}">
                <a16:creationId xmlns:a16="http://schemas.microsoft.com/office/drawing/2014/main" id="{46ACB820-18E7-354A-9F16-7CC4A4F9C4B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09EBDD-AD65-A040-A290-02D052E819AA}" type="slidenum">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3959338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92E2687-61D9-3F42-9513-5400B878D7E4}"/>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MX"/>
          </a:p>
        </p:txBody>
      </p:sp>
      <p:sp>
        <p:nvSpPr>
          <p:cNvPr id="3" name="Subtítulo 2">
            <a:extLst>
              <a:ext uri="{FF2B5EF4-FFF2-40B4-BE49-F238E27FC236}">
                <a16:creationId xmlns:a16="http://schemas.microsoft.com/office/drawing/2014/main" id="{80A13A22-6039-5846-911F-0607F11850F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MX"/>
          </a:p>
        </p:txBody>
      </p:sp>
      <p:sp>
        <p:nvSpPr>
          <p:cNvPr id="4" name="Marcador de fecha 3">
            <a:extLst>
              <a:ext uri="{FF2B5EF4-FFF2-40B4-BE49-F238E27FC236}">
                <a16:creationId xmlns:a16="http://schemas.microsoft.com/office/drawing/2014/main" id="{3ED0D0B5-98FC-C04E-A5AF-95FE434AD0E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4553CAD-7B65-1744-9FDA-62C75149CB75}" type="datetimeFigureOut">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11/05/2023</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Marcador de pie de página 4">
            <a:extLst>
              <a:ext uri="{FF2B5EF4-FFF2-40B4-BE49-F238E27FC236}">
                <a16:creationId xmlns:a16="http://schemas.microsoft.com/office/drawing/2014/main" id="{B1032BEB-E0DB-EC4C-A21F-8488ADE66E2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Marcador de número de diapositiva 5">
            <a:extLst>
              <a:ext uri="{FF2B5EF4-FFF2-40B4-BE49-F238E27FC236}">
                <a16:creationId xmlns:a16="http://schemas.microsoft.com/office/drawing/2014/main" id="{2B8D603C-8CDF-F940-82BA-460C8684550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09EBDD-AD65-A040-A290-02D052E819AA}" type="slidenum">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7398723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40AAC04-F7FB-3B45-91E2-1E431DDC2350}"/>
              </a:ext>
            </a:extLst>
          </p:cNvPr>
          <p:cNvSpPr>
            <a:spLocks noGrp="1"/>
          </p:cNvSpPr>
          <p:nvPr>
            <p:ph type="title"/>
          </p:nvPr>
        </p:nvSpPr>
        <p:spPr/>
        <p:txBody>
          <a:bodyPr/>
          <a:lstStyle/>
          <a:p>
            <a:r>
              <a:rPr lang="es-ES"/>
              <a:t>Haga clic para modificar el estilo de título del patrón</a:t>
            </a:r>
            <a:endParaRPr lang="es-MX"/>
          </a:p>
        </p:txBody>
      </p:sp>
      <p:sp>
        <p:nvSpPr>
          <p:cNvPr id="3" name="Marcador de contenido 2">
            <a:extLst>
              <a:ext uri="{FF2B5EF4-FFF2-40B4-BE49-F238E27FC236}">
                <a16:creationId xmlns:a16="http://schemas.microsoft.com/office/drawing/2014/main" id="{C3800A34-FE32-4941-8E2B-A92F401ED608}"/>
              </a:ext>
            </a:extLst>
          </p:cNvPr>
          <p:cNvSpPr>
            <a:spLocks noGrp="1"/>
          </p:cNvSpPr>
          <p:nvPr>
            <p:ph idx="1"/>
          </p:nvPr>
        </p:nvSpPr>
        <p:spPr/>
        <p:txBody>
          <a:bodyPr/>
          <a:lstStyle/>
          <a:p>
            <a:r>
              <a:rPr lang="es-ES"/>
              <a:t>Editar los estilos de texto del patrón
Segundo nivel
Tercer nivel
Cuarto nivel
Quinto nivel</a:t>
            </a:r>
            <a:endParaRPr lang="es-MX"/>
          </a:p>
        </p:txBody>
      </p:sp>
      <p:sp>
        <p:nvSpPr>
          <p:cNvPr id="4" name="Marcador de fecha 3">
            <a:extLst>
              <a:ext uri="{FF2B5EF4-FFF2-40B4-BE49-F238E27FC236}">
                <a16:creationId xmlns:a16="http://schemas.microsoft.com/office/drawing/2014/main" id="{1FFBF54A-3EC9-094E-A6A9-3FEFF9C46F2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4553CAD-7B65-1744-9FDA-62C75149CB75}" type="datetimeFigureOut">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11/05/2023</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Marcador de pie de página 4">
            <a:extLst>
              <a:ext uri="{FF2B5EF4-FFF2-40B4-BE49-F238E27FC236}">
                <a16:creationId xmlns:a16="http://schemas.microsoft.com/office/drawing/2014/main" id="{7160F484-8577-B349-AA16-0F332EB0E49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Marcador de número de diapositiva 5">
            <a:extLst>
              <a:ext uri="{FF2B5EF4-FFF2-40B4-BE49-F238E27FC236}">
                <a16:creationId xmlns:a16="http://schemas.microsoft.com/office/drawing/2014/main" id="{DC8F19C7-0A4E-964C-96F7-E5FFDF47D61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09EBDD-AD65-A040-A290-02D052E819AA}" type="slidenum">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4775138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BE6A608-D1A1-D243-978C-EE1865AF3AF9}"/>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MX"/>
          </a:p>
        </p:txBody>
      </p:sp>
      <p:sp>
        <p:nvSpPr>
          <p:cNvPr id="3" name="Marcador de texto 2">
            <a:extLst>
              <a:ext uri="{FF2B5EF4-FFF2-40B4-BE49-F238E27FC236}">
                <a16:creationId xmlns:a16="http://schemas.microsoft.com/office/drawing/2014/main" id="{C7807339-46BB-6D4E-B41C-EF3BE0BAFB2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s-ES"/>
              <a:t>Editar los estilos de texto del patrón
Segundo nivel
Tercer nivel
Cuarto nivel
Quinto nivel</a:t>
            </a:r>
            <a:endParaRPr lang="es-MX"/>
          </a:p>
        </p:txBody>
      </p:sp>
      <p:sp>
        <p:nvSpPr>
          <p:cNvPr id="4" name="Marcador de fecha 3">
            <a:extLst>
              <a:ext uri="{FF2B5EF4-FFF2-40B4-BE49-F238E27FC236}">
                <a16:creationId xmlns:a16="http://schemas.microsoft.com/office/drawing/2014/main" id="{5B51147E-9311-F04A-959F-B1933780589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4553CAD-7B65-1744-9FDA-62C75149CB75}" type="datetimeFigureOut">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11/05/2023</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Marcador de pie de página 4">
            <a:extLst>
              <a:ext uri="{FF2B5EF4-FFF2-40B4-BE49-F238E27FC236}">
                <a16:creationId xmlns:a16="http://schemas.microsoft.com/office/drawing/2014/main" id="{9996CA1D-18F1-1847-BEA4-542BE40DE7E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Marcador de número de diapositiva 5">
            <a:extLst>
              <a:ext uri="{FF2B5EF4-FFF2-40B4-BE49-F238E27FC236}">
                <a16:creationId xmlns:a16="http://schemas.microsoft.com/office/drawing/2014/main" id="{1CDBF0E8-1D2A-4641-8113-2EF82571313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09EBDD-AD65-A040-A290-02D052E819AA}" type="slidenum">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3189153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51DAB4A-F4AE-7C41-911C-8D230D9C123F}"/>
              </a:ext>
            </a:extLst>
          </p:cNvPr>
          <p:cNvSpPr>
            <a:spLocks noGrp="1"/>
          </p:cNvSpPr>
          <p:nvPr>
            <p:ph type="title"/>
          </p:nvPr>
        </p:nvSpPr>
        <p:spPr/>
        <p:txBody>
          <a:bodyPr/>
          <a:lstStyle/>
          <a:p>
            <a:r>
              <a:rPr lang="es-ES"/>
              <a:t>Haga clic para modificar el estilo de título del patrón</a:t>
            </a:r>
            <a:endParaRPr lang="es-MX"/>
          </a:p>
        </p:txBody>
      </p:sp>
      <p:sp>
        <p:nvSpPr>
          <p:cNvPr id="3" name="Marcador de contenido 2">
            <a:extLst>
              <a:ext uri="{FF2B5EF4-FFF2-40B4-BE49-F238E27FC236}">
                <a16:creationId xmlns:a16="http://schemas.microsoft.com/office/drawing/2014/main" id="{5C192C8C-BA85-6E47-9F1A-86F087D6BAAC}"/>
              </a:ext>
            </a:extLst>
          </p:cNvPr>
          <p:cNvSpPr>
            <a:spLocks noGrp="1"/>
          </p:cNvSpPr>
          <p:nvPr>
            <p:ph sz="half" idx="1"/>
          </p:nvPr>
        </p:nvSpPr>
        <p:spPr>
          <a:xfrm>
            <a:off x="838200" y="1825625"/>
            <a:ext cx="5181600" cy="4351338"/>
          </a:xfrm>
        </p:spPr>
        <p:txBody>
          <a:bodyPr/>
          <a:lstStyle/>
          <a:p>
            <a:r>
              <a:rPr lang="es-ES"/>
              <a:t>Editar los estilos de texto del patrón
Segundo nivel
Tercer nivel
Cuarto nivel
Quinto nivel</a:t>
            </a:r>
            <a:endParaRPr lang="es-MX"/>
          </a:p>
        </p:txBody>
      </p:sp>
      <p:sp>
        <p:nvSpPr>
          <p:cNvPr id="4" name="Marcador de contenido 3">
            <a:extLst>
              <a:ext uri="{FF2B5EF4-FFF2-40B4-BE49-F238E27FC236}">
                <a16:creationId xmlns:a16="http://schemas.microsoft.com/office/drawing/2014/main" id="{E359D2E2-D850-9A48-B1AD-883F045F46DA}"/>
              </a:ext>
            </a:extLst>
          </p:cNvPr>
          <p:cNvSpPr>
            <a:spLocks noGrp="1"/>
          </p:cNvSpPr>
          <p:nvPr>
            <p:ph sz="half" idx="2"/>
          </p:nvPr>
        </p:nvSpPr>
        <p:spPr>
          <a:xfrm>
            <a:off x="6172200" y="1825625"/>
            <a:ext cx="5181600" cy="4351338"/>
          </a:xfrm>
        </p:spPr>
        <p:txBody>
          <a:bodyPr/>
          <a:lstStyle/>
          <a:p>
            <a:r>
              <a:rPr lang="es-ES"/>
              <a:t>Editar los estilos de texto del patrón
Segundo nivel
Tercer nivel
Cuarto nivel
Quinto nivel</a:t>
            </a:r>
            <a:endParaRPr lang="es-MX"/>
          </a:p>
        </p:txBody>
      </p:sp>
      <p:sp>
        <p:nvSpPr>
          <p:cNvPr id="5" name="Marcador de fecha 4">
            <a:extLst>
              <a:ext uri="{FF2B5EF4-FFF2-40B4-BE49-F238E27FC236}">
                <a16:creationId xmlns:a16="http://schemas.microsoft.com/office/drawing/2014/main" id="{91C61F46-3578-E642-A64E-11943C85DA3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4553CAD-7B65-1744-9FDA-62C75149CB75}" type="datetimeFigureOut">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11/05/2023</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Marcador de pie de página 5">
            <a:extLst>
              <a:ext uri="{FF2B5EF4-FFF2-40B4-BE49-F238E27FC236}">
                <a16:creationId xmlns:a16="http://schemas.microsoft.com/office/drawing/2014/main" id="{C26D9FBC-A215-7249-8395-D99F70767A4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Marcador de número de diapositiva 6">
            <a:extLst>
              <a:ext uri="{FF2B5EF4-FFF2-40B4-BE49-F238E27FC236}">
                <a16:creationId xmlns:a16="http://schemas.microsoft.com/office/drawing/2014/main" id="{36C30A28-A89F-6640-AB7B-AD0F0F7FE12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09EBDD-AD65-A040-A290-02D052E819AA}" type="slidenum">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7311055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2108F4D-AB06-614D-B4EF-037E7A28AAAD}"/>
              </a:ext>
            </a:extLst>
          </p:cNvPr>
          <p:cNvSpPr>
            <a:spLocks noGrp="1"/>
          </p:cNvSpPr>
          <p:nvPr>
            <p:ph type="title"/>
          </p:nvPr>
        </p:nvSpPr>
        <p:spPr>
          <a:xfrm>
            <a:off x="839788" y="365125"/>
            <a:ext cx="10515600" cy="1325563"/>
          </a:xfrm>
        </p:spPr>
        <p:txBody>
          <a:bodyPr/>
          <a:lstStyle/>
          <a:p>
            <a:r>
              <a:rPr lang="es-ES"/>
              <a:t>Haga clic para modificar el estilo de título del patrón</a:t>
            </a:r>
            <a:endParaRPr lang="es-MX"/>
          </a:p>
        </p:txBody>
      </p:sp>
      <p:sp>
        <p:nvSpPr>
          <p:cNvPr id="3" name="Marcador de texto 2">
            <a:extLst>
              <a:ext uri="{FF2B5EF4-FFF2-40B4-BE49-F238E27FC236}">
                <a16:creationId xmlns:a16="http://schemas.microsoft.com/office/drawing/2014/main" id="{91A97AAC-2420-7944-A019-E2CB545CF3F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es-ES"/>
              <a:t>Editar los estilos de texto del patrón
Segundo nivel
Tercer nivel
Cuarto nivel
Quinto nivel</a:t>
            </a:r>
            <a:endParaRPr lang="es-MX"/>
          </a:p>
        </p:txBody>
      </p:sp>
      <p:sp>
        <p:nvSpPr>
          <p:cNvPr id="4" name="Marcador de contenido 3">
            <a:extLst>
              <a:ext uri="{FF2B5EF4-FFF2-40B4-BE49-F238E27FC236}">
                <a16:creationId xmlns:a16="http://schemas.microsoft.com/office/drawing/2014/main" id="{9A200F73-7B1B-1342-A467-1CD83DF4EEC4}"/>
              </a:ext>
            </a:extLst>
          </p:cNvPr>
          <p:cNvSpPr>
            <a:spLocks noGrp="1"/>
          </p:cNvSpPr>
          <p:nvPr>
            <p:ph sz="half" idx="2"/>
          </p:nvPr>
        </p:nvSpPr>
        <p:spPr>
          <a:xfrm>
            <a:off x="839788" y="2505075"/>
            <a:ext cx="5157787" cy="3684588"/>
          </a:xfrm>
        </p:spPr>
        <p:txBody>
          <a:bodyPr/>
          <a:lstStyle/>
          <a:p>
            <a:r>
              <a:rPr lang="es-ES"/>
              <a:t>Editar los estilos de texto del patrón
Segundo nivel
Tercer nivel
Cuarto nivel
Quinto nivel</a:t>
            </a:r>
            <a:endParaRPr lang="es-MX"/>
          </a:p>
        </p:txBody>
      </p:sp>
      <p:sp>
        <p:nvSpPr>
          <p:cNvPr id="5" name="Marcador de texto 4">
            <a:extLst>
              <a:ext uri="{FF2B5EF4-FFF2-40B4-BE49-F238E27FC236}">
                <a16:creationId xmlns:a16="http://schemas.microsoft.com/office/drawing/2014/main" id="{727E589B-F6FA-4742-A71C-A0B363BEA3E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es-ES"/>
              <a:t>Editar los estilos de texto del patrón
Segundo nivel
Tercer nivel
Cuarto nivel
Quinto nivel</a:t>
            </a:r>
            <a:endParaRPr lang="es-MX"/>
          </a:p>
        </p:txBody>
      </p:sp>
      <p:sp>
        <p:nvSpPr>
          <p:cNvPr id="6" name="Marcador de contenido 5">
            <a:extLst>
              <a:ext uri="{FF2B5EF4-FFF2-40B4-BE49-F238E27FC236}">
                <a16:creationId xmlns:a16="http://schemas.microsoft.com/office/drawing/2014/main" id="{B3AE62D0-6CAF-CA41-B5D7-EB8B5A4AC73B}"/>
              </a:ext>
            </a:extLst>
          </p:cNvPr>
          <p:cNvSpPr>
            <a:spLocks noGrp="1"/>
          </p:cNvSpPr>
          <p:nvPr>
            <p:ph sz="quarter" idx="4"/>
          </p:nvPr>
        </p:nvSpPr>
        <p:spPr>
          <a:xfrm>
            <a:off x="6172200" y="2505075"/>
            <a:ext cx="5183188" cy="3684588"/>
          </a:xfrm>
        </p:spPr>
        <p:txBody>
          <a:bodyPr/>
          <a:lstStyle/>
          <a:p>
            <a:r>
              <a:rPr lang="es-ES"/>
              <a:t>Editar los estilos de texto del patrón
Segundo nivel
Tercer nivel
Cuarto nivel
Quinto nivel</a:t>
            </a:r>
            <a:endParaRPr lang="es-MX"/>
          </a:p>
        </p:txBody>
      </p:sp>
      <p:sp>
        <p:nvSpPr>
          <p:cNvPr id="7" name="Marcador de fecha 6">
            <a:extLst>
              <a:ext uri="{FF2B5EF4-FFF2-40B4-BE49-F238E27FC236}">
                <a16:creationId xmlns:a16="http://schemas.microsoft.com/office/drawing/2014/main" id="{78FD0288-B3DE-AB4F-BB7A-8E0A2413540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4553CAD-7B65-1744-9FDA-62C75149CB75}" type="datetimeFigureOut">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11/05/2023</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Marcador de pie de página 7">
            <a:extLst>
              <a:ext uri="{FF2B5EF4-FFF2-40B4-BE49-F238E27FC236}">
                <a16:creationId xmlns:a16="http://schemas.microsoft.com/office/drawing/2014/main" id="{E01541D7-EF96-754A-B879-068B35431F7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Marcador de número de diapositiva 8">
            <a:extLst>
              <a:ext uri="{FF2B5EF4-FFF2-40B4-BE49-F238E27FC236}">
                <a16:creationId xmlns:a16="http://schemas.microsoft.com/office/drawing/2014/main" id="{C23B4F15-0B8B-2747-9461-913806A03B3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09EBDD-AD65-A040-A290-02D052E819AA}" type="slidenum">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1426633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BA904E2-4E28-8F48-9257-D5B5D431DA0B}"/>
              </a:ext>
            </a:extLst>
          </p:cNvPr>
          <p:cNvSpPr>
            <a:spLocks noGrp="1"/>
          </p:cNvSpPr>
          <p:nvPr>
            <p:ph type="title"/>
          </p:nvPr>
        </p:nvSpPr>
        <p:spPr/>
        <p:txBody>
          <a:bodyPr/>
          <a:lstStyle/>
          <a:p>
            <a:r>
              <a:rPr lang="es-ES"/>
              <a:t>Haga clic para modificar el estilo de título del patrón</a:t>
            </a:r>
            <a:endParaRPr lang="es-MX"/>
          </a:p>
        </p:txBody>
      </p:sp>
      <p:sp>
        <p:nvSpPr>
          <p:cNvPr id="3" name="Marcador de fecha 2">
            <a:extLst>
              <a:ext uri="{FF2B5EF4-FFF2-40B4-BE49-F238E27FC236}">
                <a16:creationId xmlns:a16="http://schemas.microsoft.com/office/drawing/2014/main" id="{DFCB2B59-05AD-7D47-87D1-20436D90599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4553CAD-7B65-1744-9FDA-62C75149CB75}" type="datetimeFigureOut">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11/05/2023</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Marcador de pie de página 3">
            <a:extLst>
              <a:ext uri="{FF2B5EF4-FFF2-40B4-BE49-F238E27FC236}">
                <a16:creationId xmlns:a16="http://schemas.microsoft.com/office/drawing/2014/main" id="{8D8DBBB3-BD5D-1941-82E0-86CAAAB54C6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Marcador de número de diapositiva 4">
            <a:extLst>
              <a:ext uri="{FF2B5EF4-FFF2-40B4-BE49-F238E27FC236}">
                <a16:creationId xmlns:a16="http://schemas.microsoft.com/office/drawing/2014/main" id="{A2A80337-6CF7-FA4A-BFB8-4DE39ECF0D3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09EBDD-AD65-A040-A290-02D052E819AA}" type="slidenum">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76819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MX"/>
          </a:p>
        </p:txBody>
      </p:sp>
      <p:sp>
        <p:nvSpPr>
          <p:cNvPr id="3" name="Marcador de contenido 2"/>
          <p:cNvSpPr>
            <a:spLocks noGrp="1"/>
          </p:cNvSpPr>
          <p:nvPr>
            <p:ph sz="half" idx="1"/>
          </p:nvPr>
        </p:nvSpPr>
        <p:spPr>
          <a:xfrm>
            <a:off x="838200" y="1825625"/>
            <a:ext cx="5181600" cy="435133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contenido 3"/>
          <p:cNvSpPr>
            <a:spLocks noGrp="1"/>
          </p:cNvSpPr>
          <p:nvPr>
            <p:ph sz="half" idx="2"/>
          </p:nvPr>
        </p:nvSpPr>
        <p:spPr>
          <a:xfrm>
            <a:off x="6172200" y="1825625"/>
            <a:ext cx="5181600" cy="435133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5" name="Marcador de fecha 4"/>
          <p:cNvSpPr>
            <a:spLocks noGrp="1"/>
          </p:cNvSpPr>
          <p:nvPr>
            <p:ph type="dt" sz="half" idx="10"/>
          </p:nvPr>
        </p:nvSpPr>
        <p:spPr/>
        <p:txBody>
          <a:bodyPr/>
          <a:lstStyle/>
          <a:p>
            <a:fld id="{DA601441-CD9D-4D91-9A5A-6AF828C9652F}" type="datetimeFigureOut">
              <a:rPr lang="es-MX" smtClean="0"/>
              <a:t>11/05/2023</a:t>
            </a:fld>
            <a:endParaRPr lang="es-MX"/>
          </a:p>
        </p:txBody>
      </p:sp>
      <p:sp>
        <p:nvSpPr>
          <p:cNvPr id="6" name="Marcador de pie de página 5"/>
          <p:cNvSpPr>
            <a:spLocks noGrp="1"/>
          </p:cNvSpPr>
          <p:nvPr>
            <p:ph type="ftr" sz="quarter" idx="11"/>
          </p:nvPr>
        </p:nvSpPr>
        <p:spPr/>
        <p:txBody>
          <a:bodyPr/>
          <a:lstStyle/>
          <a:p>
            <a:endParaRPr lang="es-MX"/>
          </a:p>
        </p:txBody>
      </p:sp>
      <p:sp>
        <p:nvSpPr>
          <p:cNvPr id="7" name="Marcador de número de diapositiva 6"/>
          <p:cNvSpPr>
            <a:spLocks noGrp="1"/>
          </p:cNvSpPr>
          <p:nvPr>
            <p:ph type="sldNum" sz="quarter" idx="12"/>
          </p:nvPr>
        </p:nvSpPr>
        <p:spPr/>
        <p:txBody>
          <a:bodyPr/>
          <a:lstStyle/>
          <a:p>
            <a:fld id="{04D49D30-B651-411F-9095-06C947EEEF59}" type="slidenum">
              <a:rPr lang="es-MX" smtClean="0"/>
              <a:t>‹Nº›</a:t>
            </a:fld>
            <a:endParaRPr lang="es-MX"/>
          </a:p>
        </p:txBody>
      </p:sp>
    </p:spTree>
    <p:extLst>
      <p:ext uri="{BB962C8B-B14F-4D97-AF65-F5344CB8AC3E}">
        <p14:creationId xmlns:p14="http://schemas.microsoft.com/office/powerpoint/2010/main" val="262433051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DA78AFCF-A0F8-1D4E-B82B-57A05C4CDAC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4553CAD-7B65-1744-9FDA-62C75149CB75}" type="datetimeFigureOut">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11/05/2023</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Marcador de pie de página 2">
            <a:extLst>
              <a:ext uri="{FF2B5EF4-FFF2-40B4-BE49-F238E27FC236}">
                <a16:creationId xmlns:a16="http://schemas.microsoft.com/office/drawing/2014/main" id="{CF0AFDD3-B4EF-8147-9379-2B48BB022B2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Marcador de número de diapositiva 3">
            <a:extLst>
              <a:ext uri="{FF2B5EF4-FFF2-40B4-BE49-F238E27FC236}">
                <a16:creationId xmlns:a16="http://schemas.microsoft.com/office/drawing/2014/main" id="{7EE14F80-375E-2E49-92A0-543CAE2BD3F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09EBDD-AD65-A040-A290-02D052E819AA}" type="slidenum">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6147664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40E2666-64D0-1842-9A74-05DF06ED806B}"/>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MX"/>
          </a:p>
        </p:txBody>
      </p:sp>
      <p:sp>
        <p:nvSpPr>
          <p:cNvPr id="3" name="Marcador de contenido 2">
            <a:extLst>
              <a:ext uri="{FF2B5EF4-FFF2-40B4-BE49-F238E27FC236}">
                <a16:creationId xmlns:a16="http://schemas.microsoft.com/office/drawing/2014/main" id="{9014F6D5-5BFF-E744-A609-112E76A9901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r>
              <a:rPr lang="es-ES"/>
              <a:t>Editar los estilos de texto del patrón
Segundo nivel
Tercer nivel
Cuarto nivel
Quinto nivel</a:t>
            </a:r>
            <a:endParaRPr lang="es-MX"/>
          </a:p>
        </p:txBody>
      </p:sp>
      <p:sp>
        <p:nvSpPr>
          <p:cNvPr id="4" name="Marcador de texto 3">
            <a:extLst>
              <a:ext uri="{FF2B5EF4-FFF2-40B4-BE49-F238E27FC236}">
                <a16:creationId xmlns:a16="http://schemas.microsoft.com/office/drawing/2014/main" id="{68CB31E7-FE86-D049-95E6-A238190FB01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es-ES"/>
              <a:t>Editar los estilos de texto del patrón
Segundo nivel
Tercer nivel
Cuarto nivel
Quinto nivel</a:t>
            </a:r>
            <a:endParaRPr lang="es-MX"/>
          </a:p>
        </p:txBody>
      </p:sp>
      <p:sp>
        <p:nvSpPr>
          <p:cNvPr id="5" name="Marcador de fecha 4">
            <a:extLst>
              <a:ext uri="{FF2B5EF4-FFF2-40B4-BE49-F238E27FC236}">
                <a16:creationId xmlns:a16="http://schemas.microsoft.com/office/drawing/2014/main" id="{5CED08DF-11CE-364F-812D-8764562AE30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4553CAD-7B65-1744-9FDA-62C75149CB75}" type="datetimeFigureOut">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11/05/2023</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Marcador de pie de página 5">
            <a:extLst>
              <a:ext uri="{FF2B5EF4-FFF2-40B4-BE49-F238E27FC236}">
                <a16:creationId xmlns:a16="http://schemas.microsoft.com/office/drawing/2014/main" id="{7F32E753-8CA4-684F-B489-AFE1F12CA89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Marcador de número de diapositiva 6">
            <a:extLst>
              <a:ext uri="{FF2B5EF4-FFF2-40B4-BE49-F238E27FC236}">
                <a16:creationId xmlns:a16="http://schemas.microsoft.com/office/drawing/2014/main" id="{C0E8886B-A919-5040-8162-E78A00147FD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09EBDD-AD65-A040-A290-02D052E819AA}" type="slidenum">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932624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64E4C4E-6C78-BD4D-B14D-5FD31874EC73}"/>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MX"/>
          </a:p>
        </p:txBody>
      </p:sp>
      <p:sp>
        <p:nvSpPr>
          <p:cNvPr id="3" name="Marcador de posición de imagen 2">
            <a:extLst>
              <a:ext uri="{FF2B5EF4-FFF2-40B4-BE49-F238E27FC236}">
                <a16:creationId xmlns:a16="http://schemas.microsoft.com/office/drawing/2014/main" id="{68732CE7-0A3C-B94F-8325-933B02F93BF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MX"/>
          </a:p>
        </p:txBody>
      </p:sp>
      <p:sp>
        <p:nvSpPr>
          <p:cNvPr id="4" name="Marcador de texto 3">
            <a:extLst>
              <a:ext uri="{FF2B5EF4-FFF2-40B4-BE49-F238E27FC236}">
                <a16:creationId xmlns:a16="http://schemas.microsoft.com/office/drawing/2014/main" id="{6037843B-00DF-CF40-8A31-424CBF3CDEE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es-ES"/>
              <a:t>Editar los estilos de texto del patrón
Segundo nivel
Tercer nivel
Cuarto nivel
Quinto nivel</a:t>
            </a:r>
            <a:endParaRPr lang="es-MX"/>
          </a:p>
        </p:txBody>
      </p:sp>
      <p:sp>
        <p:nvSpPr>
          <p:cNvPr id="5" name="Marcador de fecha 4">
            <a:extLst>
              <a:ext uri="{FF2B5EF4-FFF2-40B4-BE49-F238E27FC236}">
                <a16:creationId xmlns:a16="http://schemas.microsoft.com/office/drawing/2014/main" id="{03AB9D7C-EDDE-384F-B9AD-67560A80C1D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4553CAD-7B65-1744-9FDA-62C75149CB75}" type="datetimeFigureOut">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11/05/2023</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Marcador de pie de página 5">
            <a:extLst>
              <a:ext uri="{FF2B5EF4-FFF2-40B4-BE49-F238E27FC236}">
                <a16:creationId xmlns:a16="http://schemas.microsoft.com/office/drawing/2014/main" id="{E3439120-60C2-D04F-97D9-B03BA38BA3F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Marcador de número de diapositiva 6">
            <a:extLst>
              <a:ext uri="{FF2B5EF4-FFF2-40B4-BE49-F238E27FC236}">
                <a16:creationId xmlns:a16="http://schemas.microsoft.com/office/drawing/2014/main" id="{03628D67-8063-1842-BAFE-B7EF7884041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09EBDD-AD65-A040-A290-02D052E819AA}" type="slidenum">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1922456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DEC0651-0FE4-E543-A921-DCAD3A259AF3}"/>
              </a:ext>
            </a:extLst>
          </p:cNvPr>
          <p:cNvSpPr>
            <a:spLocks noGrp="1"/>
          </p:cNvSpPr>
          <p:nvPr>
            <p:ph type="title"/>
          </p:nvPr>
        </p:nvSpPr>
        <p:spPr/>
        <p:txBody>
          <a:bodyPr/>
          <a:lstStyle/>
          <a:p>
            <a:r>
              <a:rPr lang="es-ES"/>
              <a:t>Haga clic para modificar el estilo de título del patrón</a:t>
            </a:r>
            <a:endParaRPr lang="es-MX"/>
          </a:p>
        </p:txBody>
      </p:sp>
      <p:sp>
        <p:nvSpPr>
          <p:cNvPr id="3" name="Marcador de texto vertical 2">
            <a:extLst>
              <a:ext uri="{FF2B5EF4-FFF2-40B4-BE49-F238E27FC236}">
                <a16:creationId xmlns:a16="http://schemas.microsoft.com/office/drawing/2014/main" id="{8C29AE8D-5EF8-7747-AB4A-F0BA1E4F7FE2}"/>
              </a:ext>
            </a:extLst>
          </p:cNvPr>
          <p:cNvSpPr>
            <a:spLocks noGrp="1"/>
          </p:cNvSpPr>
          <p:nvPr>
            <p:ph type="body" orient="vert" idx="1"/>
          </p:nvPr>
        </p:nvSpPr>
        <p:spPr/>
        <p:txBody>
          <a:bodyPr vert="eaVert"/>
          <a:lstStyle/>
          <a:p>
            <a:r>
              <a:rPr lang="es-ES"/>
              <a:t>Editar los estilos de texto del patrón
Segundo nivel
Tercer nivel
Cuarto nivel
Quinto nivel</a:t>
            </a:r>
            <a:endParaRPr lang="es-MX"/>
          </a:p>
        </p:txBody>
      </p:sp>
      <p:sp>
        <p:nvSpPr>
          <p:cNvPr id="4" name="Marcador de fecha 3">
            <a:extLst>
              <a:ext uri="{FF2B5EF4-FFF2-40B4-BE49-F238E27FC236}">
                <a16:creationId xmlns:a16="http://schemas.microsoft.com/office/drawing/2014/main" id="{37E387BC-C637-F64D-AF73-0811F6A1C11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4553CAD-7B65-1744-9FDA-62C75149CB75}" type="datetimeFigureOut">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11/05/2023</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Marcador de pie de página 4">
            <a:extLst>
              <a:ext uri="{FF2B5EF4-FFF2-40B4-BE49-F238E27FC236}">
                <a16:creationId xmlns:a16="http://schemas.microsoft.com/office/drawing/2014/main" id="{9162BEFA-2885-6A44-A976-B5D37D2D893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Marcador de número de diapositiva 5">
            <a:extLst>
              <a:ext uri="{FF2B5EF4-FFF2-40B4-BE49-F238E27FC236}">
                <a16:creationId xmlns:a16="http://schemas.microsoft.com/office/drawing/2014/main" id="{292BB301-7BE0-6F4E-B2FF-D4943E6B010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09EBDD-AD65-A040-A290-02D052E819AA}" type="slidenum">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2211858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82493A73-0766-794A-BC85-0A188C50D28E}"/>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MX"/>
          </a:p>
        </p:txBody>
      </p:sp>
      <p:sp>
        <p:nvSpPr>
          <p:cNvPr id="3" name="Marcador de texto vertical 2">
            <a:extLst>
              <a:ext uri="{FF2B5EF4-FFF2-40B4-BE49-F238E27FC236}">
                <a16:creationId xmlns:a16="http://schemas.microsoft.com/office/drawing/2014/main" id="{EACC844A-2742-624B-978F-EF95233DD972}"/>
              </a:ext>
            </a:extLst>
          </p:cNvPr>
          <p:cNvSpPr>
            <a:spLocks noGrp="1"/>
          </p:cNvSpPr>
          <p:nvPr>
            <p:ph type="body" orient="vert" idx="1"/>
          </p:nvPr>
        </p:nvSpPr>
        <p:spPr>
          <a:xfrm>
            <a:off x="838200" y="365125"/>
            <a:ext cx="7734300" cy="5811838"/>
          </a:xfrm>
        </p:spPr>
        <p:txBody>
          <a:bodyPr vert="eaVert"/>
          <a:lstStyle/>
          <a:p>
            <a:r>
              <a:rPr lang="es-ES"/>
              <a:t>Editar los estilos de texto del patrón
Segundo nivel
Tercer nivel
Cuarto nivel
Quinto nivel</a:t>
            </a:r>
            <a:endParaRPr lang="es-MX"/>
          </a:p>
        </p:txBody>
      </p:sp>
      <p:sp>
        <p:nvSpPr>
          <p:cNvPr id="4" name="Marcador de fecha 3">
            <a:extLst>
              <a:ext uri="{FF2B5EF4-FFF2-40B4-BE49-F238E27FC236}">
                <a16:creationId xmlns:a16="http://schemas.microsoft.com/office/drawing/2014/main" id="{A3EB396F-352D-174A-88AA-7C65C777942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4553CAD-7B65-1744-9FDA-62C75149CB75}" type="datetimeFigureOut">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11/05/2023</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Marcador de pie de página 4">
            <a:extLst>
              <a:ext uri="{FF2B5EF4-FFF2-40B4-BE49-F238E27FC236}">
                <a16:creationId xmlns:a16="http://schemas.microsoft.com/office/drawing/2014/main" id="{65F2E958-BF54-7B4A-9E54-E5B524604C3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Marcador de número de diapositiva 5">
            <a:extLst>
              <a:ext uri="{FF2B5EF4-FFF2-40B4-BE49-F238E27FC236}">
                <a16:creationId xmlns:a16="http://schemas.microsoft.com/office/drawing/2014/main" id="{46ACB820-18E7-354A-9F16-7CC4A4F9C4B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09EBDD-AD65-A040-A290-02D052E819AA}" type="slidenum">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6088918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92E2687-61D9-3F42-9513-5400B878D7E4}"/>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MX"/>
          </a:p>
        </p:txBody>
      </p:sp>
      <p:sp>
        <p:nvSpPr>
          <p:cNvPr id="3" name="Subtítulo 2">
            <a:extLst>
              <a:ext uri="{FF2B5EF4-FFF2-40B4-BE49-F238E27FC236}">
                <a16:creationId xmlns:a16="http://schemas.microsoft.com/office/drawing/2014/main" id="{80A13A22-6039-5846-911F-0607F11850F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MX"/>
          </a:p>
        </p:txBody>
      </p:sp>
      <p:sp>
        <p:nvSpPr>
          <p:cNvPr id="4" name="Marcador de fecha 3">
            <a:extLst>
              <a:ext uri="{FF2B5EF4-FFF2-40B4-BE49-F238E27FC236}">
                <a16:creationId xmlns:a16="http://schemas.microsoft.com/office/drawing/2014/main" id="{3ED0D0B5-98FC-C04E-A5AF-95FE434AD0E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4553CAD-7B65-1744-9FDA-62C75149CB75}" type="datetimeFigureOut">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11/05/2023</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Marcador de pie de página 4">
            <a:extLst>
              <a:ext uri="{FF2B5EF4-FFF2-40B4-BE49-F238E27FC236}">
                <a16:creationId xmlns:a16="http://schemas.microsoft.com/office/drawing/2014/main" id="{B1032BEB-E0DB-EC4C-A21F-8488ADE66E2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Marcador de número de diapositiva 5">
            <a:extLst>
              <a:ext uri="{FF2B5EF4-FFF2-40B4-BE49-F238E27FC236}">
                <a16:creationId xmlns:a16="http://schemas.microsoft.com/office/drawing/2014/main" id="{2B8D603C-8CDF-F940-82BA-460C8684550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09EBDD-AD65-A040-A290-02D052E819AA}" type="slidenum">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2208232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40AAC04-F7FB-3B45-91E2-1E431DDC2350}"/>
              </a:ext>
            </a:extLst>
          </p:cNvPr>
          <p:cNvSpPr>
            <a:spLocks noGrp="1"/>
          </p:cNvSpPr>
          <p:nvPr>
            <p:ph type="title"/>
          </p:nvPr>
        </p:nvSpPr>
        <p:spPr/>
        <p:txBody>
          <a:bodyPr/>
          <a:lstStyle/>
          <a:p>
            <a:r>
              <a:rPr lang="es-ES"/>
              <a:t>Haga clic para modificar el estilo de título del patrón</a:t>
            </a:r>
            <a:endParaRPr lang="es-MX"/>
          </a:p>
        </p:txBody>
      </p:sp>
      <p:sp>
        <p:nvSpPr>
          <p:cNvPr id="3" name="Marcador de contenido 2">
            <a:extLst>
              <a:ext uri="{FF2B5EF4-FFF2-40B4-BE49-F238E27FC236}">
                <a16:creationId xmlns:a16="http://schemas.microsoft.com/office/drawing/2014/main" id="{C3800A34-FE32-4941-8E2B-A92F401ED608}"/>
              </a:ext>
            </a:extLst>
          </p:cNvPr>
          <p:cNvSpPr>
            <a:spLocks noGrp="1"/>
          </p:cNvSpPr>
          <p:nvPr>
            <p:ph idx="1"/>
          </p:nvPr>
        </p:nvSpPr>
        <p:spPr/>
        <p:txBody>
          <a:bodyPr/>
          <a:lstStyle/>
          <a:p>
            <a:r>
              <a:rPr lang="es-ES"/>
              <a:t>Editar los estilos de texto del patrón
Segundo nivel
Tercer nivel
Cuarto nivel
Quinto nivel</a:t>
            </a:r>
            <a:endParaRPr lang="es-MX"/>
          </a:p>
        </p:txBody>
      </p:sp>
      <p:sp>
        <p:nvSpPr>
          <p:cNvPr id="4" name="Marcador de fecha 3">
            <a:extLst>
              <a:ext uri="{FF2B5EF4-FFF2-40B4-BE49-F238E27FC236}">
                <a16:creationId xmlns:a16="http://schemas.microsoft.com/office/drawing/2014/main" id="{1FFBF54A-3EC9-094E-A6A9-3FEFF9C46F2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4553CAD-7B65-1744-9FDA-62C75149CB75}" type="datetimeFigureOut">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11/05/2023</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Marcador de pie de página 4">
            <a:extLst>
              <a:ext uri="{FF2B5EF4-FFF2-40B4-BE49-F238E27FC236}">
                <a16:creationId xmlns:a16="http://schemas.microsoft.com/office/drawing/2014/main" id="{7160F484-8577-B349-AA16-0F332EB0E49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Marcador de número de diapositiva 5">
            <a:extLst>
              <a:ext uri="{FF2B5EF4-FFF2-40B4-BE49-F238E27FC236}">
                <a16:creationId xmlns:a16="http://schemas.microsoft.com/office/drawing/2014/main" id="{DC8F19C7-0A4E-964C-96F7-E5FFDF47D61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09EBDD-AD65-A040-A290-02D052E819AA}" type="slidenum">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8062106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BE6A608-D1A1-D243-978C-EE1865AF3AF9}"/>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MX"/>
          </a:p>
        </p:txBody>
      </p:sp>
      <p:sp>
        <p:nvSpPr>
          <p:cNvPr id="3" name="Marcador de texto 2">
            <a:extLst>
              <a:ext uri="{FF2B5EF4-FFF2-40B4-BE49-F238E27FC236}">
                <a16:creationId xmlns:a16="http://schemas.microsoft.com/office/drawing/2014/main" id="{C7807339-46BB-6D4E-B41C-EF3BE0BAFB2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s-ES"/>
              <a:t>Editar los estilos de texto del patrón
Segundo nivel
Tercer nivel
Cuarto nivel
Quinto nivel</a:t>
            </a:r>
            <a:endParaRPr lang="es-MX"/>
          </a:p>
        </p:txBody>
      </p:sp>
      <p:sp>
        <p:nvSpPr>
          <p:cNvPr id="4" name="Marcador de fecha 3">
            <a:extLst>
              <a:ext uri="{FF2B5EF4-FFF2-40B4-BE49-F238E27FC236}">
                <a16:creationId xmlns:a16="http://schemas.microsoft.com/office/drawing/2014/main" id="{5B51147E-9311-F04A-959F-B1933780589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4553CAD-7B65-1744-9FDA-62C75149CB75}" type="datetimeFigureOut">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11/05/2023</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Marcador de pie de página 4">
            <a:extLst>
              <a:ext uri="{FF2B5EF4-FFF2-40B4-BE49-F238E27FC236}">
                <a16:creationId xmlns:a16="http://schemas.microsoft.com/office/drawing/2014/main" id="{9996CA1D-18F1-1847-BEA4-542BE40DE7E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Marcador de número de diapositiva 5">
            <a:extLst>
              <a:ext uri="{FF2B5EF4-FFF2-40B4-BE49-F238E27FC236}">
                <a16:creationId xmlns:a16="http://schemas.microsoft.com/office/drawing/2014/main" id="{1CDBF0E8-1D2A-4641-8113-2EF82571313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09EBDD-AD65-A040-A290-02D052E819AA}" type="slidenum">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8124139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51DAB4A-F4AE-7C41-911C-8D230D9C123F}"/>
              </a:ext>
            </a:extLst>
          </p:cNvPr>
          <p:cNvSpPr>
            <a:spLocks noGrp="1"/>
          </p:cNvSpPr>
          <p:nvPr>
            <p:ph type="title"/>
          </p:nvPr>
        </p:nvSpPr>
        <p:spPr/>
        <p:txBody>
          <a:bodyPr/>
          <a:lstStyle/>
          <a:p>
            <a:r>
              <a:rPr lang="es-ES"/>
              <a:t>Haga clic para modificar el estilo de título del patrón</a:t>
            </a:r>
            <a:endParaRPr lang="es-MX"/>
          </a:p>
        </p:txBody>
      </p:sp>
      <p:sp>
        <p:nvSpPr>
          <p:cNvPr id="3" name="Marcador de contenido 2">
            <a:extLst>
              <a:ext uri="{FF2B5EF4-FFF2-40B4-BE49-F238E27FC236}">
                <a16:creationId xmlns:a16="http://schemas.microsoft.com/office/drawing/2014/main" id="{5C192C8C-BA85-6E47-9F1A-86F087D6BAAC}"/>
              </a:ext>
            </a:extLst>
          </p:cNvPr>
          <p:cNvSpPr>
            <a:spLocks noGrp="1"/>
          </p:cNvSpPr>
          <p:nvPr>
            <p:ph sz="half" idx="1"/>
          </p:nvPr>
        </p:nvSpPr>
        <p:spPr>
          <a:xfrm>
            <a:off x="838200" y="1825625"/>
            <a:ext cx="5181600" cy="4351338"/>
          </a:xfrm>
        </p:spPr>
        <p:txBody>
          <a:bodyPr/>
          <a:lstStyle/>
          <a:p>
            <a:r>
              <a:rPr lang="es-ES"/>
              <a:t>Editar los estilos de texto del patrón
Segundo nivel
Tercer nivel
Cuarto nivel
Quinto nivel</a:t>
            </a:r>
            <a:endParaRPr lang="es-MX"/>
          </a:p>
        </p:txBody>
      </p:sp>
      <p:sp>
        <p:nvSpPr>
          <p:cNvPr id="4" name="Marcador de contenido 3">
            <a:extLst>
              <a:ext uri="{FF2B5EF4-FFF2-40B4-BE49-F238E27FC236}">
                <a16:creationId xmlns:a16="http://schemas.microsoft.com/office/drawing/2014/main" id="{E359D2E2-D850-9A48-B1AD-883F045F46DA}"/>
              </a:ext>
            </a:extLst>
          </p:cNvPr>
          <p:cNvSpPr>
            <a:spLocks noGrp="1"/>
          </p:cNvSpPr>
          <p:nvPr>
            <p:ph sz="half" idx="2"/>
          </p:nvPr>
        </p:nvSpPr>
        <p:spPr>
          <a:xfrm>
            <a:off x="6172200" y="1825625"/>
            <a:ext cx="5181600" cy="4351338"/>
          </a:xfrm>
        </p:spPr>
        <p:txBody>
          <a:bodyPr/>
          <a:lstStyle/>
          <a:p>
            <a:r>
              <a:rPr lang="es-ES"/>
              <a:t>Editar los estilos de texto del patrón
Segundo nivel
Tercer nivel
Cuarto nivel
Quinto nivel</a:t>
            </a:r>
            <a:endParaRPr lang="es-MX"/>
          </a:p>
        </p:txBody>
      </p:sp>
      <p:sp>
        <p:nvSpPr>
          <p:cNvPr id="5" name="Marcador de fecha 4">
            <a:extLst>
              <a:ext uri="{FF2B5EF4-FFF2-40B4-BE49-F238E27FC236}">
                <a16:creationId xmlns:a16="http://schemas.microsoft.com/office/drawing/2014/main" id="{91C61F46-3578-E642-A64E-11943C85DA3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4553CAD-7B65-1744-9FDA-62C75149CB75}" type="datetimeFigureOut">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11/05/2023</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Marcador de pie de página 5">
            <a:extLst>
              <a:ext uri="{FF2B5EF4-FFF2-40B4-BE49-F238E27FC236}">
                <a16:creationId xmlns:a16="http://schemas.microsoft.com/office/drawing/2014/main" id="{C26D9FBC-A215-7249-8395-D99F70767A4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Marcador de número de diapositiva 6">
            <a:extLst>
              <a:ext uri="{FF2B5EF4-FFF2-40B4-BE49-F238E27FC236}">
                <a16:creationId xmlns:a16="http://schemas.microsoft.com/office/drawing/2014/main" id="{36C30A28-A89F-6640-AB7B-AD0F0F7FE12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09EBDD-AD65-A040-A290-02D052E819AA}" type="slidenum">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6591917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2108F4D-AB06-614D-B4EF-037E7A28AAAD}"/>
              </a:ext>
            </a:extLst>
          </p:cNvPr>
          <p:cNvSpPr>
            <a:spLocks noGrp="1"/>
          </p:cNvSpPr>
          <p:nvPr>
            <p:ph type="title"/>
          </p:nvPr>
        </p:nvSpPr>
        <p:spPr>
          <a:xfrm>
            <a:off x="839788" y="365125"/>
            <a:ext cx="10515600" cy="1325563"/>
          </a:xfrm>
        </p:spPr>
        <p:txBody>
          <a:bodyPr/>
          <a:lstStyle/>
          <a:p>
            <a:r>
              <a:rPr lang="es-ES"/>
              <a:t>Haga clic para modificar el estilo de título del patrón</a:t>
            </a:r>
            <a:endParaRPr lang="es-MX"/>
          </a:p>
        </p:txBody>
      </p:sp>
      <p:sp>
        <p:nvSpPr>
          <p:cNvPr id="3" name="Marcador de texto 2">
            <a:extLst>
              <a:ext uri="{FF2B5EF4-FFF2-40B4-BE49-F238E27FC236}">
                <a16:creationId xmlns:a16="http://schemas.microsoft.com/office/drawing/2014/main" id="{91A97AAC-2420-7944-A019-E2CB545CF3F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es-ES"/>
              <a:t>Editar los estilos de texto del patrón
Segundo nivel
Tercer nivel
Cuarto nivel
Quinto nivel</a:t>
            </a:r>
            <a:endParaRPr lang="es-MX"/>
          </a:p>
        </p:txBody>
      </p:sp>
      <p:sp>
        <p:nvSpPr>
          <p:cNvPr id="4" name="Marcador de contenido 3">
            <a:extLst>
              <a:ext uri="{FF2B5EF4-FFF2-40B4-BE49-F238E27FC236}">
                <a16:creationId xmlns:a16="http://schemas.microsoft.com/office/drawing/2014/main" id="{9A200F73-7B1B-1342-A467-1CD83DF4EEC4}"/>
              </a:ext>
            </a:extLst>
          </p:cNvPr>
          <p:cNvSpPr>
            <a:spLocks noGrp="1"/>
          </p:cNvSpPr>
          <p:nvPr>
            <p:ph sz="half" idx="2"/>
          </p:nvPr>
        </p:nvSpPr>
        <p:spPr>
          <a:xfrm>
            <a:off x="839788" y="2505075"/>
            <a:ext cx="5157787" cy="3684588"/>
          </a:xfrm>
        </p:spPr>
        <p:txBody>
          <a:bodyPr/>
          <a:lstStyle/>
          <a:p>
            <a:r>
              <a:rPr lang="es-ES"/>
              <a:t>Editar los estilos de texto del patrón
Segundo nivel
Tercer nivel
Cuarto nivel
Quinto nivel</a:t>
            </a:r>
            <a:endParaRPr lang="es-MX"/>
          </a:p>
        </p:txBody>
      </p:sp>
      <p:sp>
        <p:nvSpPr>
          <p:cNvPr id="5" name="Marcador de texto 4">
            <a:extLst>
              <a:ext uri="{FF2B5EF4-FFF2-40B4-BE49-F238E27FC236}">
                <a16:creationId xmlns:a16="http://schemas.microsoft.com/office/drawing/2014/main" id="{727E589B-F6FA-4742-A71C-A0B363BEA3E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es-ES"/>
              <a:t>Editar los estilos de texto del patrón
Segundo nivel
Tercer nivel
Cuarto nivel
Quinto nivel</a:t>
            </a:r>
            <a:endParaRPr lang="es-MX"/>
          </a:p>
        </p:txBody>
      </p:sp>
      <p:sp>
        <p:nvSpPr>
          <p:cNvPr id="6" name="Marcador de contenido 5">
            <a:extLst>
              <a:ext uri="{FF2B5EF4-FFF2-40B4-BE49-F238E27FC236}">
                <a16:creationId xmlns:a16="http://schemas.microsoft.com/office/drawing/2014/main" id="{B3AE62D0-6CAF-CA41-B5D7-EB8B5A4AC73B}"/>
              </a:ext>
            </a:extLst>
          </p:cNvPr>
          <p:cNvSpPr>
            <a:spLocks noGrp="1"/>
          </p:cNvSpPr>
          <p:nvPr>
            <p:ph sz="quarter" idx="4"/>
          </p:nvPr>
        </p:nvSpPr>
        <p:spPr>
          <a:xfrm>
            <a:off x="6172200" y="2505075"/>
            <a:ext cx="5183188" cy="3684588"/>
          </a:xfrm>
        </p:spPr>
        <p:txBody>
          <a:bodyPr/>
          <a:lstStyle/>
          <a:p>
            <a:r>
              <a:rPr lang="es-ES"/>
              <a:t>Editar los estilos de texto del patrón
Segundo nivel
Tercer nivel
Cuarto nivel
Quinto nivel</a:t>
            </a:r>
            <a:endParaRPr lang="es-MX"/>
          </a:p>
        </p:txBody>
      </p:sp>
      <p:sp>
        <p:nvSpPr>
          <p:cNvPr id="7" name="Marcador de fecha 6">
            <a:extLst>
              <a:ext uri="{FF2B5EF4-FFF2-40B4-BE49-F238E27FC236}">
                <a16:creationId xmlns:a16="http://schemas.microsoft.com/office/drawing/2014/main" id="{78FD0288-B3DE-AB4F-BB7A-8E0A2413540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4553CAD-7B65-1744-9FDA-62C75149CB75}" type="datetimeFigureOut">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11/05/2023</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Marcador de pie de página 7">
            <a:extLst>
              <a:ext uri="{FF2B5EF4-FFF2-40B4-BE49-F238E27FC236}">
                <a16:creationId xmlns:a16="http://schemas.microsoft.com/office/drawing/2014/main" id="{E01541D7-EF96-754A-B879-068B35431F7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Marcador de número de diapositiva 8">
            <a:extLst>
              <a:ext uri="{FF2B5EF4-FFF2-40B4-BE49-F238E27FC236}">
                <a16:creationId xmlns:a16="http://schemas.microsoft.com/office/drawing/2014/main" id="{C23B4F15-0B8B-2747-9461-913806A03B3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09EBDD-AD65-A040-A290-02D052E819AA}" type="slidenum">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624211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
              <a:t>Haga clic para modificar el estilo de título del patrón</a:t>
            </a:r>
            <a:endParaRPr lang="es-MX"/>
          </a:p>
        </p:txBody>
      </p:sp>
      <p:sp>
        <p:nvSpPr>
          <p:cNvPr id="3" name="Marcador de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4" name="Marcador de contenido 3"/>
          <p:cNvSpPr>
            <a:spLocks noGrp="1"/>
          </p:cNvSpPr>
          <p:nvPr>
            <p:ph sz="half" idx="2"/>
          </p:nvPr>
        </p:nvSpPr>
        <p:spPr>
          <a:xfrm>
            <a:off x="839788" y="2505075"/>
            <a:ext cx="5157787" cy="368458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5" name="Marcador de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6" name="Marcador de contenido 5"/>
          <p:cNvSpPr>
            <a:spLocks noGrp="1"/>
          </p:cNvSpPr>
          <p:nvPr>
            <p:ph sz="quarter" idx="4"/>
          </p:nvPr>
        </p:nvSpPr>
        <p:spPr>
          <a:xfrm>
            <a:off x="6172200" y="2505075"/>
            <a:ext cx="5183188" cy="368458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7" name="Marcador de fecha 6"/>
          <p:cNvSpPr>
            <a:spLocks noGrp="1"/>
          </p:cNvSpPr>
          <p:nvPr>
            <p:ph type="dt" sz="half" idx="10"/>
          </p:nvPr>
        </p:nvSpPr>
        <p:spPr/>
        <p:txBody>
          <a:bodyPr/>
          <a:lstStyle/>
          <a:p>
            <a:fld id="{DA601441-CD9D-4D91-9A5A-6AF828C9652F}" type="datetimeFigureOut">
              <a:rPr lang="es-MX" smtClean="0"/>
              <a:t>11/05/2023</a:t>
            </a:fld>
            <a:endParaRPr lang="es-MX"/>
          </a:p>
        </p:txBody>
      </p:sp>
      <p:sp>
        <p:nvSpPr>
          <p:cNvPr id="8" name="Marcador de pie de página 7"/>
          <p:cNvSpPr>
            <a:spLocks noGrp="1"/>
          </p:cNvSpPr>
          <p:nvPr>
            <p:ph type="ftr" sz="quarter" idx="11"/>
          </p:nvPr>
        </p:nvSpPr>
        <p:spPr/>
        <p:txBody>
          <a:bodyPr/>
          <a:lstStyle/>
          <a:p>
            <a:endParaRPr lang="es-MX"/>
          </a:p>
        </p:txBody>
      </p:sp>
      <p:sp>
        <p:nvSpPr>
          <p:cNvPr id="9" name="Marcador de número de diapositiva 8"/>
          <p:cNvSpPr>
            <a:spLocks noGrp="1"/>
          </p:cNvSpPr>
          <p:nvPr>
            <p:ph type="sldNum" sz="quarter" idx="12"/>
          </p:nvPr>
        </p:nvSpPr>
        <p:spPr/>
        <p:txBody>
          <a:bodyPr/>
          <a:lstStyle/>
          <a:p>
            <a:fld id="{04D49D30-B651-411F-9095-06C947EEEF59}" type="slidenum">
              <a:rPr lang="es-MX" smtClean="0"/>
              <a:t>‹Nº›</a:t>
            </a:fld>
            <a:endParaRPr lang="es-MX"/>
          </a:p>
        </p:txBody>
      </p:sp>
    </p:spTree>
    <p:extLst>
      <p:ext uri="{BB962C8B-B14F-4D97-AF65-F5344CB8AC3E}">
        <p14:creationId xmlns:p14="http://schemas.microsoft.com/office/powerpoint/2010/main" val="324852979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BA904E2-4E28-8F48-9257-D5B5D431DA0B}"/>
              </a:ext>
            </a:extLst>
          </p:cNvPr>
          <p:cNvSpPr>
            <a:spLocks noGrp="1"/>
          </p:cNvSpPr>
          <p:nvPr>
            <p:ph type="title"/>
          </p:nvPr>
        </p:nvSpPr>
        <p:spPr/>
        <p:txBody>
          <a:bodyPr/>
          <a:lstStyle/>
          <a:p>
            <a:r>
              <a:rPr lang="es-ES"/>
              <a:t>Haga clic para modificar el estilo de título del patrón</a:t>
            </a:r>
            <a:endParaRPr lang="es-MX"/>
          </a:p>
        </p:txBody>
      </p:sp>
      <p:sp>
        <p:nvSpPr>
          <p:cNvPr id="3" name="Marcador de fecha 2">
            <a:extLst>
              <a:ext uri="{FF2B5EF4-FFF2-40B4-BE49-F238E27FC236}">
                <a16:creationId xmlns:a16="http://schemas.microsoft.com/office/drawing/2014/main" id="{DFCB2B59-05AD-7D47-87D1-20436D90599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4553CAD-7B65-1744-9FDA-62C75149CB75}" type="datetimeFigureOut">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11/05/2023</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Marcador de pie de página 3">
            <a:extLst>
              <a:ext uri="{FF2B5EF4-FFF2-40B4-BE49-F238E27FC236}">
                <a16:creationId xmlns:a16="http://schemas.microsoft.com/office/drawing/2014/main" id="{8D8DBBB3-BD5D-1941-82E0-86CAAAB54C6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Marcador de número de diapositiva 4">
            <a:extLst>
              <a:ext uri="{FF2B5EF4-FFF2-40B4-BE49-F238E27FC236}">
                <a16:creationId xmlns:a16="http://schemas.microsoft.com/office/drawing/2014/main" id="{A2A80337-6CF7-FA4A-BFB8-4DE39ECF0D3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09EBDD-AD65-A040-A290-02D052E819AA}" type="slidenum">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9536109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DA78AFCF-A0F8-1D4E-B82B-57A05C4CDAC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4553CAD-7B65-1744-9FDA-62C75149CB75}" type="datetimeFigureOut">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11/05/2023</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Marcador de pie de página 2">
            <a:extLst>
              <a:ext uri="{FF2B5EF4-FFF2-40B4-BE49-F238E27FC236}">
                <a16:creationId xmlns:a16="http://schemas.microsoft.com/office/drawing/2014/main" id="{CF0AFDD3-B4EF-8147-9379-2B48BB022B2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Marcador de número de diapositiva 3">
            <a:extLst>
              <a:ext uri="{FF2B5EF4-FFF2-40B4-BE49-F238E27FC236}">
                <a16:creationId xmlns:a16="http://schemas.microsoft.com/office/drawing/2014/main" id="{7EE14F80-375E-2E49-92A0-543CAE2BD3F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09EBDD-AD65-A040-A290-02D052E819AA}" type="slidenum">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1767094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40E2666-64D0-1842-9A74-05DF06ED806B}"/>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MX"/>
          </a:p>
        </p:txBody>
      </p:sp>
      <p:sp>
        <p:nvSpPr>
          <p:cNvPr id="3" name="Marcador de contenido 2">
            <a:extLst>
              <a:ext uri="{FF2B5EF4-FFF2-40B4-BE49-F238E27FC236}">
                <a16:creationId xmlns:a16="http://schemas.microsoft.com/office/drawing/2014/main" id="{9014F6D5-5BFF-E744-A609-112E76A9901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r>
              <a:rPr lang="es-ES"/>
              <a:t>Editar los estilos de texto del patrón
Segundo nivel
Tercer nivel
Cuarto nivel
Quinto nivel</a:t>
            </a:r>
            <a:endParaRPr lang="es-MX"/>
          </a:p>
        </p:txBody>
      </p:sp>
      <p:sp>
        <p:nvSpPr>
          <p:cNvPr id="4" name="Marcador de texto 3">
            <a:extLst>
              <a:ext uri="{FF2B5EF4-FFF2-40B4-BE49-F238E27FC236}">
                <a16:creationId xmlns:a16="http://schemas.microsoft.com/office/drawing/2014/main" id="{68CB31E7-FE86-D049-95E6-A238190FB01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es-ES"/>
              <a:t>Editar los estilos de texto del patrón
Segundo nivel
Tercer nivel
Cuarto nivel
Quinto nivel</a:t>
            </a:r>
            <a:endParaRPr lang="es-MX"/>
          </a:p>
        </p:txBody>
      </p:sp>
      <p:sp>
        <p:nvSpPr>
          <p:cNvPr id="5" name="Marcador de fecha 4">
            <a:extLst>
              <a:ext uri="{FF2B5EF4-FFF2-40B4-BE49-F238E27FC236}">
                <a16:creationId xmlns:a16="http://schemas.microsoft.com/office/drawing/2014/main" id="{5CED08DF-11CE-364F-812D-8764562AE30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4553CAD-7B65-1744-9FDA-62C75149CB75}" type="datetimeFigureOut">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11/05/2023</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Marcador de pie de página 5">
            <a:extLst>
              <a:ext uri="{FF2B5EF4-FFF2-40B4-BE49-F238E27FC236}">
                <a16:creationId xmlns:a16="http://schemas.microsoft.com/office/drawing/2014/main" id="{7F32E753-8CA4-684F-B489-AFE1F12CA89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Marcador de número de diapositiva 6">
            <a:extLst>
              <a:ext uri="{FF2B5EF4-FFF2-40B4-BE49-F238E27FC236}">
                <a16:creationId xmlns:a16="http://schemas.microsoft.com/office/drawing/2014/main" id="{C0E8886B-A919-5040-8162-E78A00147FD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09EBDD-AD65-A040-A290-02D052E819AA}" type="slidenum">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6754507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64E4C4E-6C78-BD4D-B14D-5FD31874EC73}"/>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MX"/>
          </a:p>
        </p:txBody>
      </p:sp>
      <p:sp>
        <p:nvSpPr>
          <p:cNvPr id="3" name="Marcador de posición de imagen 2">
            <a:extLst>
              <a:ext uri="{FF2B5EF4-FFF2-40B4-BE49-F238E27FC236}">
                <a16:creationId xmlns:a16="http://schemas.microsoft.com/office/drawing/2014/main" id="{68732CE7-0A3C-B94F-8325-933B02F93BF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MX"/>
          </a:p>
        </p:txBody>
      </p:sp>
      <p:sp>
        <p:nvSpPr>
          <p:cNvPr id="4" name="Marcador de texto 3">
            <a:extLst>
              <a:ext uri="{FF2B5EF4-FFF2-40B4-BE49-F238E27FC236}">
                <a16:creationId xmlns:a16="http://schemas.microsoft.com/office/drawing/2014/main" id="{6037843B-00DF-CF40-8A31-424CBF3CDEE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es-ES"/>
              <a:t>Editar los estilos de texto del patrón
Segundo nivel
Tercer nivel
Cuarto nivel
Quinto nivel</a:t>
            </a:r>
            <a:endParaRPr lang="es-MX"/>
          </a:p>
        </p:txBody>
      </p:sp>
      <p:sp>
        <p:nvSpPr>
          <p:cNvPr id="5" name="Marcador de fecha 4">
            <a:extLst>
              <a:ext uri="{FF2B5EF4-FFF2-40B4-BE49-F238E27FC236}">
                <a16:creationId xmlns:a16="http://schemas.microsoft.com/office/drawing/2014/main" id="{03AB9D7C-EDDE-384F-B9AD-67560A80C1D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4553CAD-7B65-1744-9FDA-62C75149CB75}" type="datetimeFigureOut">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11/05/2023</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Marcador de pie de página 5">
            <a:extLst>
              <a:ext uri="{FF2B5EF4-FFF2-40B4-BE49-F238E27FC236}">
                <a16:creationId xmlns:a16="http://schemas.microsoft.com/office/drawing/2014/main" id="{E3439120-60C2-D04F-97D9-B03BA38BA3F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Marcador de número de diapositiva 6">
            <a:extLst>
              <a:ext uri="{FF2B5EF4-FFF2-40B4-BE49-F238E27FC236}">
                <a16:creationId xmlns:a16="http://schemas.microsoft.com/office/drawing/2014/main" id="{03628D67-8063-1842-BAFE-B7EF7884041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09EBDD-AD65-A040-A290-02D052E819AA}" type="slidenum">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6192128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DEC0651-0FE4-E543-A921-DCAD3A259AF3}"/>
              </a:ext>
            </a:extLst>
          </p:cNvPr>
          <p:cNvSpPr>
            <a:spLocks noGrp="1"/>
          </p:cNvSpPr>
          <p:nvPr>
            <p:ph type="title"/>
          </p:nvPr>
        </p:nvSpPr>
        <p:spPr/>
        <p:txBody>
          <a:bodyPr/>
          <a:lstStyle/>
          <a:p>
            <a:r>
              <a:rPr lang="es-ES"/>
              <a:t>Haga clic para modificar el estilo de título del patrón</a:t>
            </a:r>
            <a:endParaRPr lang="es-MX"/>
          </a:p>
        </p:txBody>
      </p:sp>
      <p:sp>
        <p:nvSpPr>
          <p:cNvPr id="3" name="Marcador de texto vertical 2">
            <a:extLst>
              <a:ext uri="{FF2B5EF4-FFF2-40B4-BE49-F238E27FC236}">
                <a16:creationId xmlns:a16="http://schemas.microsoft.com/office/drawing/2014/main" id="{8C29AE8D-5EF8-7747-AB4A-F0BA1E4F7FE2}"/>
              </a:ext>
            </a:extLst>
          </p:cNvPr>
          <p:cNvSpPr>
            <a:spLocks noGrp="1"/>
          </p:cNvSpPr>
          <p:nvPr>
            <p:ph type="body" orient="vert" idx="1"/>
          </p:nvPr>
        </p:nvSpPr>
        <p:spPr/>
        <p:txBody>
          <a:bodyPr vert="eaVert"/>
          <a:lstStyle/>
          <a:p>
            <a:r>
              <a:rPr lang="es-ES"/>
              <a:t>Editar los estilos de texto del patrón
Segundo nivel
Tercer nivel
Cuarto nivel
Quinto nivel</a:t>
            </a:r>
            <a:endParaRPr lang="es-MX"/>
          </a:p>
        </p:txBody>
      </p:sp>
      <p:sp>
        <p:nvSpPr>
          <p:cNvPr id="4" name="Marcador de fecha 3">
            <a:extLst>
              <a:ext uri="{FF2B5EF4-FFF2-40B4-BE49-F238E27FC236}">
                <a16:creationId xmlns:a16="http://schemas.microsoft.com/office/drawing/2014/main" id="{37E387BC-C637-F64D-AF73-0811F6A1C11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4553CAD-7B65-1744-9FDA-62C75149CB75}" type="datetimeFigureOut">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11/05/2023</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Marcador de pie de página 4">
            <a:extLst>
              <a:ext uri="{FF2B5EF4-FFF2-40B4-BE49-F238E27FC236}">
                <a16:creationId xmlns:a16="http://schemas.microsoft.com/office/drawing/2014/main" id="{9162BEFA-2885-6A44-A976-B5D37D2D893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Marcador de número de diapositiva 5">
            <a:extLst>
              <a:ext uri="{FF2B5EF4-FFF2-40B4-BE49-F238E27FC236}">
                <a16:creationId xmlns:a16="http://schemas.microsoft.com/office/drawing/2014/main" id="{292BB301-7BE0-6F4E-B2FF-D4943E6B010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09EBDD-AD65-A040-A290-02D052E819AA}" type="slidenum">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14557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82493A73-0766-794A-BC85-0A188C50D28E}"/>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MX"/>
          </a:p>
        </p:txBody>
      </p:sp>
      <p:sp>
        <p:nvSpPr>
          <p:cNvPr id="3" name="Marcador de texto vertical 2">
            <a:extLst>
              <a:ext uri="{FF2B5EF4-FFF2-40B4-BE49-F238E27FC236}">
                <a16:creationId xmlns:a16="http://schemas.microsoft.com/office/drawing/2014/main" id="{EACC844A-2742-624B-978F-EF95233DD972}"/>
              </a:ext>
            </a:extLst>
          </p:cNvPr>
          <p:cNvSpPr>
            <a:spLocks noGrp="1"/>
          </p:cNvSpPr>
          <p:nvPr>
            <p:ph type="body" orient="vert" idx="1"/>
          </p:nvPr>
        </p:nvSpPr>
        <p:spPr>
          <a:xfrm>
            <a:off x="838200" y="365125"/>
            <a:ext cx="7734300" cy="5811838"/>
          </a:xfrm>
        </p:spPr>
        <p:txBody>
          <a:bodyPr vert="eaVert"/>
          <a:lstStyle/>
          <a:p>
            <a:r>
              <a:rPr lang="es-ES"/>
              <a:t>Editar los estilos de texto del patrón
Segundo nivel
Tercer nivel
Cuarto nivel
Quinto nivel</a:t>
            </a:r>
            <a:endParaRPr lang="es-MX"/>
          </a:p>
        </p:txBody>
      </p:sp>
      <p:sp>
        <p:nvSpPr>
          <p:cNvPr id="4" name="Marcador de fecha 3">
            <a:extLst>
              <a:ext uri="{FF2B5EF4-FFF2-40B4-BE49-F238E27FC236}">
                <a16:creationId xmlns:a16="http://schemas.microsoft.com/office/drawing/2014/main" id="{A3EB396F-352D-174A-88AA-7C65C777942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4553CAD-7B65-1744-9FDA-62C75149CB75}" type="datetimeFigureOut">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11/05/2023</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Marcador de pie de página 4">
            <a:extLst>
              <a:ext uri="{FF2B5EF4-FFF2-40B4-BE49-F238E27FC236}">
                <a16:creationId xmlns:a16="http://schemas.microsoft.com/office/drawing/2014/main" id="{65F2E958-BF54-7B4A-9E54-E5B524604C3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Marcador de número de diapositiva 5">
            <a:extLst>
              <a:ext uri="{FF2B5EF4-FFF2-40B4-BE49-F238E27FC236}">
                <a16:creationId xmlns:a16="http://schemas.microsoft.com/office/drawing/2014/main" id="{46ACB820-18E7-354A-9F16-7CC4A4F9C4B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09EBDD-AD65-A040-A290-02D052E819AA}" type="slidenum">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216525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MX"/>
          </a:p>
        </p:txBody>
      </p:sp>
      <p:sp>
        <p:nvSpPr>
          <p:cNvPr id="3" name="Marcador de fecha 2"/>
          <p:cNvSpPr>
            <a:spLocks noGrp="1"/>
          </p:cNvSpPr>
          <p:nvPr>
            <p:ph type="dt" sz="half" idx="10"/>
          </p:nvPr>
        </p:nvSpPr>
        <p:spPr/>
        <p:txBody>
          <a:bodyPr/>
          <a:lstStyle/>
          <a:p>
            <a:fld id="{DA601441-CD9D-4D91-9A5A-6AF828C9652F}" type="datetimeFigureOut">
              <a:rPr lang="es-MX" smtClean="0"/>
              <a:t>11/05/2023</a:t>
            </a:fld>
            <a:endParaRPr lang="es-MX"/>
          </a:p>
        </p:txBody>
      </p:sp>
      <p:sp>
        <p:nvSpPr>
          <p:cNvPr id="4" name="Marcador de pie de página 3"/>
          <p:cNvSpPr>
            <a:spLocks noGrp="1"/>
          </p:cNvSpPr>
          <p:nvPr>
            <p:ph type="ftr" sz="quarter" idx="11"/>
          </p:nvPr>
        </p:nvSpPr>
        <p:spPr/>
        <p:txBody>
          <a:bodyPr/>
          <a:lstStyle/>
          <a:p>
            <a:endParaRPr lang="es-MX"/>
          </a:p>
        </p:txBody>
      </p:sp>
      <p:sp>
        <p:nvSpPr>
          <p:cNvPr id="5" name="Marcador de número de diapositiva 4"/>
          <p:cNvSpPr>
            <a:spLocks noGrp="1"/>
          </p:cNvSpPr>
          <p:nvPr>
            <p:ph type="sldNum" sz="quarter" idx="12"/>
          </p:nvPr>
        </p:nvSpPr>
        <p:spPr/>
        <p:txBody>
          <a:bodyPr/>
          <a:lstStyle/>
          <a:p>
            <a:fld id="{04D49D30-B651-411F-9095-06C947EEEF59}" type="slidenum">
              <a:rPr lang="es-MX" smtClean="0"/>
              <a:t>‹Nº›</a:t>
            </a:fld>
            <a:endParaRPr lang="es-MX"/>
          </a:p>
        </p:txBody>
      </p:sp>
    </p:spTree>
    <p:extLst>
      <p:ext uri="{BB962C8B-B14F-4D97-AF65-F5344CB8AC3E}">
        <p14:creationId xmlns:p14="http://schemas.microsoft.com/office/powerpoint/2010/main" val="1891158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DA601441-CD9D-4D91-9A5A-6AF828C9652F}" type="datetimeFigureOut">
              <a:rPr lang="es-MX" smtClean="0"/>
              <a:t>11/05/2023</a:t>
            </a:fld>
            <a:endParaRPr lang="es-MX"/>
          </a:p>
        </p:txBody>
      </p:sp>
      <p:sp>
        <p:nvSpPr>
          <p:cNvPr id="3" name="Marcador de pie de página 2"/>
          <p:cNvSpPr>
            <a:spLocks noGrp="1"/>
          </p:cNvSpPr>
          <p:nvPr>
            <p:ph type="ftr" sz="quarter" idx="11"/>
          </p:nvPr>
        </p:nvSpPr>
        <p:spPr/>
        <p:txBody>
          <a:bodyPr/>
          <a:lstStyle/>
          <a:p>
            <a:endParaRPr lang="es-MX"/>
          </a:p>
        </p:txBody>
      </p:sp>
      <p:sp>
        <p:nvSpPr>
          <p:cNvPr id="4" name="Marcador de número de diapositiva 3"/>
          <p:cNvSpPr>
            <a:spLocks noGrp="1"/>
          </p:cNvSpPr>
          <p:nvPr>
            <p:ph type="sldNum" sz="quarter" idx="12"/>
          </p:nvPr>
        </p:nvSpPr>
        <p:spPr/>
        <p:txBody>
          <a:bodyPr/>
          <a:lstStyle/>
          <a:p>
            <a:fld id="{04D49D30-B651-411F-9095-06C947EEEF59}" type="slidenum">
              <a:rPr lang="es-MX" smtClean="0"/>
              <a:t>‹Nº›</a:t>
            </a:fld>
            <a:endParaRPr lang="es-MX"/>
          </a:p>
        </p:txBody>
      </p:sp>
    </p:spTree>
    <p:extLst>
      <p:ext uri="{BB962C8B-B14F-4D97-AF65-F5344CB8AC3E}">
        <p14:creationId xmlns:p14="http://schemas.microsoft.com/office/powerpoint/2010/main" val="10465313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MX"/>
          </a:p>
        </p:txBody>
      </p:sp>
      <p:sp>
        <p:nvSpPr>
          <p:cNvPr id="3" name="Marcador de conteni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el estilo de texto del patrón</a:t>
            </a:r>
          </a:p>
        </p:txBody>
      </p:sp>
      <p:sp>
        <p:nvSpPr>
          <p:cNvPr id="5" name="Marcador de fecha 4"/>
          <p:cNvSpPr>
            <a:spLocks noGrp="1"/>
          </p:cNvSpPr>
          <p:nvPr>
            <p:ph type="dt" sz="half" idx="10"/>
          </p:nvPr>
        </p:nvSpPr>
        <p:spPr/>
        <p:txBody>
          <a:bodyPr/>
          <a:lstStyle/>
          <a:p>
            <a:fld id="{DA601441-CD9D-4D91-9A5A-6AF828C9652F}" type="datetimeFigureOut">
              <a:rPr lang="es-MX" smtClean="0"/>
              <a:t>11/05/2023</a:t>
            </a:fld>
            <a:endParaRPr lang="es-MX"/>
          </a:p>
        </p:txBody>
      </p:sp>
      <p:sp>
        <p:nvSpPr>
          <p:cNvPr id="6" name="Marcador de pie de página 5"/>
          <p:cNvSpPr>
            <a:spLocks noGrp="1"/>
          </p:cNvSpPr>
          <p:nvPr>
            <p:ph type="ftr" sz="quarter" idx="11"/>
          </p:nvPr>
        </p:nvSpPr>
        <p:spPr/>
        <p:txBody>
          <a:bodyPr/>
          <a:lstStyle/>
          <a:p>
            <a:endParaRPr lang="es-MX"/>
          </a:p>
        </p:txBody>
      </p:sp>
      <p:sp>
        <p:nvSpPr>
          <p:cNvPr id="7" name="Marcador de número de diapositiva 6"/>
          <p:cNvSpPr>
            <a:spLocks noGrp="1"/>
          </p:cNvSpPr>
          <p:nvPr>
            <p:ph type="sldNum" sz="quarter" idx="12"/>
          </p:nvPr>
        </p:nvSpPr>
        <p:spPr/>
        <p:txBody>
          <a:bodyPr/>
          <a:lstStyle/>
          <a:p>
            <a:fld id="{04D49D30-B651-411F-9095-06C947EEEF59}" type="slidenum">
              <a:rPr lang="es-MX" smtClean="0"/>
              <a:t>‹Nº›</a:t>
            </a:fld>
            <a:endParaRPr lang="es-MX"/>
          </a:p>
        </p:txBody>
      </p:sp>
    </p:spTree>
    <p:extLst>
      <p:ext uri="{BB962C8B-B14F-4D97-AF65-F5344CB8AC3E}">
        <p14:creationId xmlns:p14="http://schemas.microsoft.com/office/powerpoint/2010/main" val="10099490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MX"/>
          </a:p>
        </p:txBody>
      </p:sp>
      <p:sp>
        <p:nvSpPr>
          <p:cNvPr id="3" name="Marcador de posición de imagen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MX"/>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el estilo de texto del patrón</a:t>
            </a:r>
          </a:p>
        </p:txBody>
      </p:sp>
      <p:sp>
        <p:nvSpPr>
          <p:cNvPr id="5" name="Marcador de fecha 4"/>
          <p:cNvSpPr>
            <a:spLocks noGrp="1"/>
          </p:cNvSpPr>
          <p:nvPr>
            <p:ph type="dt" sz="half" idx="10"/>
          </p:nvPr>
        </p:nvSpPr>
        <p:spPr/>
        <p:txBody>
          <a:bodyPr/>
          <a:lstStyle/>
          <a:p>
            <a:fld id="{DA601441-CD9D-4D91-9A5A-6AF828C9652F}" type="datetimeFigureOut">
              <a:rPr lang="es-MX" smtClean="0"/>
              <a:t>11/05/2023</a:t>
            </a:fld>
            <a:endParaRPr lang="es-MX"/>
          </a:p>
        </p:txBody>
      </p:sp>
      <p:sp>
        <p:nvSpPr>
          <p:cNvPr id="6" name="Marcador de pie de página 5"/>
          <p:cNvSpPr>
            <a:spLocks noGrp="1"/>
          </p:cNvSpPr>
          <p:nvPr>
            <p:ph type="ftr" sz="quarter" idx="11"/>
          </p:nvPr>
        </p:nvSpPr>
        <p:spPr/>
        <p:txBody>
          <a:bodyPr/>
          <a:lstStyle/>
          <a:p>
            <a:endParaRPr lang="es-MX"/>
          </a:p>
        </p:txBody>
      </p:sp>
      <p:sp>
        <p:nvSpPr>
          <p:cNvPr id="7" name="Marcador de número de diapositiva 6"/>
          <p:cNvSpPr>
            <a:spLocks noGrp="1"/>
          </p:cNvSpPr>
          <p:nvPr>
            <p:ph type="sldNum" sz="quarter" idx="12"/>
          </p:nvPr>
        </p:nvSpPr>
        <p:spPr/>
        <p:txBody>
          <a:bodyPr/>
          <a:lstStyle/>
          <a:p>
            <a:fld id="{04D49D30-B651-411F-9095-06C947EEEF59}" type="slidenum">
              <a:rPr lang="es-MX" smtClean="0"/>
              <a:t>‹Nº›</a:t>
            </a:fld>
            <a:endParaRPr lang="es-MX"/>
          </a:p>
        </p:txBody>
      </p:sp>
    </p:spTree>
    <p:extLst>
      <p:ext uri="{BB962C8B-B14F-4D97-AF65-F5344CB8AC3E}">
        <p14:creationId xmlns:p14="http://schemas.microsoft.com/office/powerpoint/2010/main" val="22748066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MX"/>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A601441-CD9D-4D91-9A5A-6AF828C9652F}" type="datetimeFigureOut">
              <a:rPr lang="es-MX" smtClean="0"/>
              <a:t>11/05/2023</a:t>
            </a:fld>
            <a:endParaRPr lang="es-MX"/>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MX"/>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4D49D30-B651-411F-9095-06C947EEEF59}" type="slidenum">
              <a:rPr lang="es-MX" smtClean="0"/>
              <a:t>‹Nº›</a:t>
            </a:fld>
            <a:endParaRPr lang="es-MX"/>
          </a:p>
        </p:txBody>
      </p:sp>
    </p:spTree>
    <p:extLst>
      <p:ext uri="{BB962C8B-B14F-4D97-AF65-F5344CB8AC3E}">
        <p14:creationId xmlns:p14="http://schemas.microsoft.com/office/powerpoint/2010/main" val="230590057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F65FDA40-9577-4046-8813-EB539F21C19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MX"/>
          </a:p>
        </p:txBody>
      </p:sp>
      <p:sp>
        <p:nvSpPr>
          <p:cNvPr id="3" name="Marcador de texto 2">
            <a:extLst>
              <a:ext uri="{FF2B5EF4-FFF2-40B4-BE49-F238E27FC236}">
                <a16:creationId xmlns:a16="http://schemas.microsoft.com/office/drawing/2014/main" id="{6044CD25-C155-0F44-9A83-82F7EA6973F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r>
              <a:rPr lang="es-ES"/>
              <a:t>Editar los estilos de texto del patrón
Segundo nivel
Tercer nivel
Cuarto nivel
Quinto nivel</a:t>
            </a:r>
            <a:endParaRPr lang="es-MX"/>
          </a:p>
        </p:txBody>
      </p:sp>
      <p:sp>
        <p:nvSpPr>
          <p:cNvPr id="4" name="Marcador de fecha 3">
            <a:extLst>
              <a:ext uri="{FF2B5EF4-FFF2-40B4-BE49-F238E27FC236}">
                <a16:creationId xmlns:a16="http://schemas.microsoft.com/office/drawing/2014/main" id="{7B868031-E4A5-B84C-85E3-BD62CECBFC9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B4553CAD-7B65-1744-9FDA-62C75149CB75}" type="datetimeFigureOut">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11/05/2023</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Marcador de pie de página 4">
            <a:extLst>
              <a:ext uri="{FF2B5EF4-FFF2-40B4-BE49-F238E27FC236}">
                <a16:creationId xmlns:a16="http://schemas.microsoft.com/office/drawing/2014/main" id="{2EC553F0-1D5D-9440-B8CE-1CE7CEEE7A8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Marcador de número de diapositiva 5">
            <a:extLst>
              <a:ext uri="{FF2B5EF4-FFF2-40B4-BE49-F238E27FC236}">
                <a16:creationId xmlns:a16="http://schemas.microsoft.com/office/drawing/2014/main" id="{52F20F85-8D42-C540-A7F0-49A185B9624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A809EBDD-AD65-A040-A290-02D052E819AA}" type="slidenum">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1049190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F65FDA40-9577-4046-8813-EB539F21C19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MX"/>
          </a:p>
        </p:txBody>
      </p:sp>
      <p:sp>
        <p:nvSpPr>
          <p:cNvPr id="3" name="Marcador de texto 2">
            <a:extLst>
              <a:ext uri="{FF2B5EF4-FFF2-40B4-BE49-F238E27FC236}">
                <a16:creationId xmlns:a16="http://schemas.microsoft.com/office/drawing/2014/main" id="{6044CD25-C155-0F44-9A83-82F7EA6973F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r>
              <a:rPr lang="es-ES"/>
              <a:t>Editar los estilos de texto del patrón
Segundo nivel
Tercer nivel
Cuarto nivel
Quinto nivel</a:t>
            </a:r>
            <a:endParaRPr lang="es-MX"/>
          </a:p>
        </p:txBody>
      </p:sp>
      <p:sp>
        <p:nvSpPr>
          <p:cNvPr id="4" name="Marcador de fecha 3">
            <a:extLst>
              <a:ext uri="{FF2B5EF4-FFF2-40B4-BE49-F238E27FC236}">
                <a16:creationId xmlns:a16="http://schemas.microsoft.com/office/drawing/2014/main" id="{7B868031-E4A5-B84C-85E3-BD62CECBFC9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B4553CAD-7B65-1744-9FDA-62C75149CB75}" type="datetimeFigureOut">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11/05/2023</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Marcador de pie de página 4">
            <a:extLst>
              <a:ext uri="{FF2B5EF4-FFF2-40B4-BE49-F238E27FC236}">
                <a16:creationId xmlns:a16="http://schemas.microsoft.com/office/drawing/2014/main" id="{2EC553F0-1D5D-9440-B8CE-1CE7CEEE7A8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Marcador de número de diapositiva 5">
            <a:extLst>
              <a:ext uri="{FF2B5EF4-FFF2-40B4-BE49-F238E27FC236}">
                <a16:creationId xmlns:a16="http://schemas.microsoft.com/office/drawing/2014/main" id="{52F20F85-8D42-C540-A7F0-49A185B9624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A809EBDD-AD65-A040-A290-02D052E819AA}" type="slidenum">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6240100"/>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F65FDA40-9577-4046-8813-EB539F21C19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MX"/>
          </a:p>
        </p:txBody>
      </p:sp>
      <p:sp>
        <p:nvSpPr>
          <p:cNvPr id="3" name="Marcador de texto 2">
            <a:extLst>
              <a:ext uri="{FF2B5EF4-FFF2-40B4-BE49-F238E27FC236}">
                <a16:creationId xmlns:a16="http://schemas.microsoft.com/office/drawing/2014/main" id="{6044CD25-C155-0F44-9A83-82F7EA6973F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r>
              <a:rPr lang="es-ES"/>
              <a:t>Editar los estilos de texto del patrón
Segundo nivel
Tercer nivel
Cuarto nivel
Quinto nivel</a:t>
            </a:r>
            <a:endParaRPr lang="es-MX"/>
          </a:p>
        </p:txBody>
      </p:sp>
      <p:sp>
        <p:nvSpPr>
          <p:cNvPr id="4" name="Marcador de fecha 3">
            <a:extLst>
              <a:ext uri="{FF2B5EF4-FFF2-40B4-BE49-F238E27FC236}">
                <a16:creationId xmlns:a16="http://schemas.microsoft.com/office/drawing/2014/main" id="{7B868031-E4A5-B84C-85E3-BD62CECBFC9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B4553CAD-7B65-1744-9FDA-62C75149CB75}" type="datetimeFigureOut">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11/05/2023</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Marcador de pie de página 4">
            <a:extLst>
              <a:ext uri="{FF2B5EF4-FFF2-40B4-BE49-F238E27FC236}">
                <a16:creationId xmlns:a16="http://schemas.microsoft.com/office/drawing/2014/main" id="{2EC553F0-1D5D-9440-B8CE-1CE7CEEE7A8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Marcador de número de diapositiva 5">
            <a:extLst>
              <a:ext uri="{FF2B5EF4-FFF2-40B4-BE49-F238E27FC236}">
                <a16:creationId xmlns:a16="http://schemas.microsoft.com/office/drawing/2014/main" id="{52F20F85-8D42-C540-A7F0-49A185B9624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A809EBDD-AD65-A040-A290-02D052E819AA}" type="slidenum">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76258075"/>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F65FDA40-9577-4046-8813-EB539F21C19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MX"/>
          </a:p>
        </p:txBody>
      </p:sp>
      <p:sp>
        <p:nvSpPr>
          <p:cNvPr id="3" name="Marcador de texto 2">
            <a:extLst>
              <a:ext uri="{FF2B5EF4-FFF2-40B4-BE49-F238E27FC236}">
                <a16:creationId xmlns:a16="http://schemas.microsoft.com/office/drawing/2014/main" id="{6044CD25-C155-0F44-9A83-82F7EA6973F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r>
              <a:rPr lang="es-ES"/>
              <a:t>Editar los estilos de texto del patrón
Segundo nivel
Tercer nivel
Cuarto nivel
Quinto nivel</a:t>
            </a:r>
            <a:endParaRPr lang="es-MX"/>
          </a:p>
        </p:txBody>
      </p:sp>
      <p:sp>
        <p:nvSpPr>
          <p:cNvPr id="4" name="Marcador de fecha 3">
            <a:extLst>
              <a:ext uri="{FF2B5EF4-FFF2-40B4-BE49-F238E27FC236}">
                <a16:creationId xmlns:a16="http://schemas.microsoft.com/office/drawing/2014/main" id="{7B868031-E4A5-B84C-85E3-BD62CECBFC9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B4553CAD-7B65-1744-9FDA-62C75149CB75}" type="datetimeFigureOut">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11/05/2023</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Marcador de pie de página 4">
            <a:extLst>
              <a:ext uri="{FF2B5EF4-FFF2-40B4-BE49-F238E27FC236}">
                <a16:creationId xmlns:a16="http://schemas.microsoft.com/office/drawing/2014/main" id="{2EC553F0-1D5D-9440-B8CE-1CE7CEEE7A8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Marcador de número de diapositiva 5">
            <a:extLst>
              <a:ext uri="{FF2B5EF4-FFF2-40B4-BE49-F238E27FC236}">
                <a16:creationId xmlns:a16="http://schemas.microsoft.com/office/drawing/2014/main" id="{52F20F85-8D42-C540-A7F0-49A185B9624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A809EBDD-AD65-A040-A290-02D052E819AA}" type="slidenum">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34219525"/>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34.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46.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hyperlink" Target="1%20Examen%20ediset%2023-24%20(final).pdf" TargetMode="External"/><Relationship Id="rId7" Type="http://schemas.openxmlformats.org/officeDocument/2006/relationships/hyperlink" Target="4.%20Ediset%20Hoja%20de%20Respuestas%20%202023%20-2024.pdf" TargetMode="External"/><Relationship Id="rId2" Type="http://schemas.openxmlformats.org/officeDocument/2006/relationships/image" Target="../media/image4.jpg"/><Relationship Id="rId1" Type="http://schemas.openxmlformats.org/officeDocument/2006/relationships/slideLayout" Target="../slideLayouts/slideLayout13.xml"/><Relationship Id="rId6" Type="http://schemas.openxmlformats.org/officeDocument/2006/relationships/hyperlink" Target="3.%20Ediset%20Clave%20de%20Respuestas%202023%20-2024.pdf" TargetMode="External"/><Relationship Id="rId5" Type="http://schemas.openxmlformats.org/officeDocument/2006/relationships/hyperlink" Target="6.%20INFORMACI&#211;N%20GENERAL%20PARA%20LA%20ESCUELA.pdf" TargetMode="External"/><Relationship Id="rId4" Type="http://schemas.openxmlformats.org/officeDocument/2006/relationships/hyperlink" Target="2%20Presentaci&#243;n%20EDISET%202023-2024.pdf" TargetMode="External"/></Relationships>
</file>

<file path=ppt/slides/_rels/slide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hyperlink" Target="https://us02web.zoom.us/j/87466897886?pwd=VjJxR2F0SHhwd0huUDFPODIrV2FBQT09" TargetMode="External"/><Relationship Id="rId2" Type="http://schemas.openxmlformats.org/officeDocument/2006/relationships/image" Target="../media/image4.jp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354479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contenido 3">
            <a:extLst>
              <a:ext uri="{FF2B5EF4-FFF2-40B4-BE49-F238E27FC236}">
                <a16:creationId xmlns:a16="http://schemas.microsoft.com/office/drawing/2014/main" id="{C9DB5C44-B2E2-EDC2-E89B-B6D10DCEC4A0}"/>
              </a:ext>
            </a:extLst>
          </p:cNvPr>
          <p:cNvPicPr>
            <a:picLocks noGrp="1" noChangeAspect="1"/>
          </p:cNvPicPr>
          <p:nvPr>
            <p:ph idx="1"/>
          </p:nvPr>
        </p:nvPicPr>
        <p:blipFill>
          <a:blip r:embed="rId2"/>
          <a:stretch>
            <a:fillRect/>
          </a:stretch>
        </p:blipFill>
        <p:spPr>
          <a:xfrm>
            <a:off x="2750127" y="1"/>
            <a:ext cx="6858000" cy="6858000"/>
          </a:xfrm>
          <a:prstGeom prst="rect">
            <a:avLst/>
          </a:prstGeom>
        </p:spPr>
      </p:pic>
    </p:spTree>
    <p:extLst>
      <p:ext uri="{BB962C8B-B14F-4D97-AF65-F5344CB8AC3E}">
        <p14:creationId xmlns:p14="http://schemas.microsoft.com/office/powerpoint/2010/main" val="11246725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404949" y="1468620"/>
            <a:ext cx="11560627" cy="4893647"/>
          </a:xfrm>
          <a:prstGeom prst="rect">
            <a:avLst/>
          </a:prstGeom>
        </p:spPr>
        <p:txBody>
          <a:bodyPr wrap="square">
            <a:spAutoFit/>
          </a:bodyPr>
          <a:lstStyle/>
          <a:p>
            <a:pPr algn="ctr"/>
            <a:r>
              <a:rPr lang="es-MX" sz="2400" dirty="0"/>
              <a:t>DR. TOMÁS ATONAL GUTIÉRREZ: ASESOR</a:t>
            </a:r>
          </a:p>
          <a:p>
            <a:pPr algn="ctr"/>
            <a:endParaRPr lang="es-MX" sz="2400" dirty="0"/>
          </a:p>
          <a:p>
            <a:pPr algn="ctr"/>
            <a:r>
              <a:rPr lang="es-MX" sz="2400" dirty="0"/>
              <a:t>SECUNDARIAS GENERALES:</a:t>
            </a:r>
          </a:p>
          <a:p>
            <a:pPr algn="ctr"/>
            <a:r>
              <a:rPr lang="es-MX" sz="2400" dirty="0"/>
              <a:t>DRA. RUBÍ FLORES SOLÍS</a:t>
            </a:r>
          </a:p>
          <a:p>
            <a:pPr algn="ctr"/>
            <a:r>
              <a:rPr lang="es-MX" sz="2400" dirty="0"/>
              <a:t>ING. MIGUEL ANGEL MONTEALEGRE NUÑEZ</a:t>
            </a:r>
          </a:p>
          <a:p>
            <a:pPr algn="ctr"/>
            <a:endParaRPr lang="es-MX" sz="2400" dirty="0"/>
          </a:p>
          <a:p>
            <a:pPr algn="ctr"/>
            <a:r>
              <a:rPr lang="es-MX" sz="2400" dirty="0"/>
              <a:t>SECUNDARIAS TÉCNICAS:</a:t>
            </a:r>
          </a:p>
          <a:p>
            <a:pPr algn="ctr"/>
            <a:r>
              <a:rPr lang="es-MX" sz="2400" dirty="0"/>
              <a:t>ING. LUIS RICARDO SALAZAR VARELA</a:t>
            </a:r>
          </a:p>
          <a:p>
            <a:pPr algn="ctr"/>
            <a:endParaRPr lang="es-MX" sz="2400" dirty="0"/>
          </a:p>
          <a:p>
            <a:pPr algn="ctr"/>
            <a:r>
              <a:rPr lang="es-MX" sz="2400" dirty="0"/>
              <a:t>TELESECUNDARIAS:</a:t>
            </a:r>
          </a:p>
          <a:p>
            <a:pPr algn="ctr"/>
            <a:r>
              <a:rPr lang="es-MX" sz="2400" dirty="0"/>
              <a:t>DRA. IXZEL GARCÍA SAN ROMÁN</a:t>
            </a:r>
          </a:p>
          <a:p>
            <a:pPr algn="ctr"/>
            <a:r>
              <a:rPr lang="es-MX" sz="2400" dirty="0"/>
              <a:t>MTRO. RODOLFO JAVIER GONZÁLEZ HERNÁNDEZ</a:t>
            </a:r>
          </a:p>
          <a:p>
            <a:pPr algn="ctr"/>
            <a:r>
              <a:rPr lang="es-MX" sz="2400" dirty="0"/>
              <a:t>LIC. JOSÉ LUIS AGUILAR CÓSETL</a:t>
            </a:r>
          </a:p>
        </p:txBody>
      </p:sp>
      <p:sp>
        <p:nvSpPr>
          <p:cNvPr id="6" name="Título 1"/>
          <p:cNvSpPr txBox="1">
            <a:spLocks/>
          </p:cNvSpPr>
          <p:nvPr/>
        </p:nvSpPr>
        <p:spPr>
          <a:xfrm>
            <a:off x="851262" y="143057"/>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s-MX" b="1" dirty="0"/>
          </a:p>
        </p:txBody>
      </p:sp>
      <p:sp>
        <p:nvSpPr>
          <p:cNvPr id="2" name="Rectángulo 1"/>
          <p:cNvSpPr/>
          <p:nvPr/>
        </p:nvSpPr>
        <p:spPr>
          <a:xfrm>
            <a:off x="1267097" y="268291"/>
            <a:ext cx="9339943" cy="1200329"/>
          </a:xfrm>
          <a:prstGeom prst="rect">
            <a:avLst/>
          </a:prstGeom>
        </p:spPr>
        <p:txBody>
          <a:bodyPr wrap="square">
            <a:spAutoFit/>
          </a:bodyPr>
          <a:lstStyle/>
          <a:p>
            <a:pPr algn="ctr"/>
            <a:r>
              <a:rPr lang="es-MX" sz="3600" dirty="0"/>
              <a:t>RECONOCIMIENTO A PROFESORES PARTICIPANTES EN EL DISEÑO DE EDISET</a:t>
            </a:r>
          </a:p>
        </p:txBody>
      </p:sp>
    </p:spTree>
    <p:extLst>
      <p:ext uri="{BB962C8B-B14F-4D97-AF65-F5344CB8AC3E}">
        <p14:creationId xmlns:p14="http://schemas.microsoft.com/office/powerpoint/2010/main" val="2369954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618380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269964" y="60871"/>
            <a:ext cx="5674275" cy="3191780"/>
          </a:xfrm>
          <a:prstGeom prst="rect">
            <a:avLst/>
          </a:prstGeom>
        </p:spPr>
      </p:pic>
      <p:sp>
        <p:nvSpPr>
          <p:cNvPr id="2" name="Rectángulo 1"/>
          <p:cNvSpPr/>
          <p:nvPr/>
        </p:nvSpPr>
        <p:spPr>
          <a:xfrm>
            <a:off x="3320867" y="1811293"/>
            <a:ext cx="7393578" cy="4216539"/>
          </a:xfrm>
          <a:prstGeom prst="rect">
            <a:avLst/>
          </a:prstGeom>
        </p:spPr>
        <p:txBody>
          <a:bodyPr wrap="square">
            <a:spAutoFit/>
          </a:bodyPr>
          <a:lstStyle/>
          <a:p>
            <a:pPr algn="ctr"/>
            <a:r>
              <a:rPr lang="es-MX" sz="3600" dirty="0">
                <a:latin typeface="Sofia pro bold"/>
                <a:ea typeface="Calibri" panose="020F0502020204030204" pitchFamily="34" charset="0"/>
                <a:cs typeface="Times New Roman" panose="02020603050405020304" pitchFamily="18" charset="0"/>
              </a:rPr>
              <a:t>Evaluación Diagnóstica de Ingreso a Secundaria en el Estado de Tlaxcala </a:t>
            </a:r>
          </a:p>
          <a:p>
            <a:pPr algn="ctr"/>
            <a:endParaRPr lang="es-MX" sz="4000" dirty="0">
              <a:latin typeface="Sofia pro bold"/>
              <a:ea typeface="Calibri" panose="020F0502020204030204" pitchFamily="34" charset="0"/>
              <a:cs typeface="Times New Roman" panose="02020603050405020304" pitchFamily="18" charset="0"/>
            </a:endParaRPr>
          </a:p>
          <a:p>
            <a:pPr algn="ctr"/>
            <a:endParaRPr lang="es-MX" sz="4000" dirty="0">
              <a:latin typeface="Sofia pro bold"/>
              <a:ea typeface="Calibri" panose="020F0502020204030204" pitchFamily="34" charset="0"/>
              <a:cs typeface="Times New Roman" panose="02020603050405020304" pitchFamily="18" charset="0"/>
            </a:endParaRPr>
          </a:p>
          <a:p>
            <a:pPr algn="ctr"/>
            <a:endParaRPr lang="es-MX" sz="4000" dirty="0">
              <a:latin typeface="Sofia pro bold"/>
              <a:ea typeface="Calibri" panose="020F0502020204030204" pitchFamily="34" charset="0"/>
              <a:cs typeface="Times New Roman" panose="02020603050405020304" pitchFamily="18" charset="0"/>
            </a:endParaRPr>
          </a:p>
          <a:p>
            <a:pPr algn="ctr"/>
            <a:endParaRPr lang="es-MX" sz="4000" dirty="0">
              <a:latin typeface="Sofia pro bold"/>
              <a:ea typeface="Calibri" panose="020F0502020204030204" pitchFamily="34" charset="0"/>
              <a:cs typeface="Times New Roman" panose="02020603050405020304" pitchFamily="18" charset="0"/>
            </a:endParaRPr>
          </a:p>
        </p:txBody>
      </p:sp>
      <p:pic>
        <p:nvPicPr>
          <p:cNvPr id="3" name="Imagen 2"/>
          <p:cNvPicPr>
            <a:picLocks noChangeAspect="1"/>
          </p:cNvPicPr>
          <p:nvPr/>
        </p:nvPicPr>
        <p:blipFill>
          <a:blip r:embed="rId3"/>
          <a:stretch>
            <a:fillRect/>
          </a:stretch>
        </p:blipFill>
        <p:spPr>
          <a:xfrm>
            <a:off x="4755116" y="3722914"/>
            <a:ext cx="5045719" cy="3171431"/>
          </a:xfrm>
          <a:prstGeom prst="rect">
            <a:avLst/>
          </a:prstGeom>
        </p:spPr>
      </p:pic>
      <p:sp>
        <p:nvSpPr>
          <p:cNvPr id="5" name="Rectángulo 4"/>
          <p:cNvSpPr/>
          <p:nvPr/>
        </p:nvSpPr>
        <p:spPr>
          <a:xfrm>
            <a:off x="5944239" y="4902662"/>
            <a:ext cx="2754280" cy="523220"/>
          </a:xfrm>
          <a:prstGeom prst="rect">
            <a:avLst/>
          </a:prstGeom>
        </p:spPr>
        <p:txBody>
          <a:bodyPr wrap="none">
            <a:spAutoFit/>
          </a:bodyPr>
          <a:lstStyle/>
          <a:p>
            <a:r>
              <a:rPr lang="es-MX" sz="2400" dirty="0">
                <a:solidFill>
                  <a:schemeClr val="accent5"/>
                </a:solidFill>
              </a:rPr>
              <a:t>EDISET </a:t>
            </a:r>
            <a:r>
              <a:rPr lang="es-MX" sz="2800" dirty="0">
                <a:solidFill>
                  <a:schemeClr val="accent5"/>
                </a:solidFill>
              </a:rPr>
              <a:t>2023-2024</a:t>
            </a:r>
            <a:r>
              <a:rPr lang="es-MX" sz="2400" dirty="0">
                <a:solidFill>
                  <a:schemeClr val="accent5"/>
                </a:solidFill>
              </a:rPr>
              <a:t> </a:t>
            </a:r>
          </a:p>
        </p:txBody>
      </p:sp>
    </p:spTree>
    <p:extLst>
      <p:ext uri="{BB962C8B-B14F-4D97-AF65-F5344CB8AC3E}">
        <p14:creationId xmlns:p14="http://schemas.microsoft.com/office/powerpoint/2010/main" val="12103079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ángulo 1"/>
          <p:cNvSpPr/>
          <p:nvPr/>
        </p:nvSpPr>
        <p:spPr>
          <a:xfrm>
            <a:off x="1214846" y="1164261"/>
            <a:ext cx="9444445" cy="4907754"/>
          </a:xfrm>
          <a:prstGeom prst="rect">
            <a:avLst/>
          </a:prstGeom>
        </p:spPr>
        <p:txBody>
          <a:bodyPr wrap="square">
            <a:spAutoFit/>
          </a:bodyPr>
          <a:lstStyle/>
          <a:p>
            <a:pPr algn="just">
              <a:lnSpc>
                <a:spcPct val="107000"/>
              </a:lnSpc>
              <a:spcAft>
                <a:spcPts val="800"/>
              </a:spcAft>
            </a:pPr>
            <a:r>
              <a:rPr lang="es-MX" sz="2800" dirty="0">
                <a:latin typeface="Calibri" panose="020F0502020204030204" pitchFamily="34" charset="0"/>
                <a:ea typeface="Calibri" panose="020F0502020204030204" pitchFamily="34" charset="0"/>
                <a:cs typeface="Times New Roman" panose="02020603050405020304" pitchFamily="18" charset="0"/>
              </a:rPr>
              <a:t>La Evaluación Diagnóstica de Ingreso a Secundaria en el Estado de Tlaxcala (EDISET) se inicia a partir del ciclo Escolar 22-23, en sustitución de la prueba Instrumento de Diagnóstico para alumnos de nuevo ingreso a Secundaria (IDANIS) aplicada desde hace 10 años.</a:t>
            </a:r>
          </a:p>
          <a:p>
            <a:pPr algn="just">
              <a:lnSpc>
                <a:spcPct val="107000"/>
              </a:lnSpc>
              <a:spcAft>
                <a:spcPts val="800"/>
              </a:spcAft>
            </a:pPr>
            <a:endParaRPr lang="es-MX" sz="28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s-MX" sz="2800" dirty="0">
                <a:latin typeface="Calibri" panose="020F0502020204030204" pitchFamily="34" charset="0"/>
                <a:ea typeface="Calibri" panose="020F0502020204030204" pitchFamily="34" charset="0"/>
                <a:cs typeface="Times New Roman" panose="02020603050405020304" pitchFamily="18" charset="0"/>
              </a:rPr>
              <a:t>Es coordinada por la Dirección de Evaluación Educativa a través del Departamento de Medición del Logro Educativo, con la participación de una mesa técnica de profesores expertos en el diseño de instrumentos de evaluación de Educación Básica.</a:t>
            </a:r>
          </a:p>
        </p:txBody>
      </p:sp>
      <p:sp>
        <p:nvSpPr>
          <p:cNvPr id="3" name="Rectángulo 2"/>
          <p:cNvSpPr/>
          <p:nvPr/>
        </p:nvSpPr>
        <p:spPr>
          <a:xfrm>
            <a:off x="3553097" y="394820"/>
            <a:ext cx="5329646" cy="769441"/>
          </a:xfrm>
          <a:prstGeom prst="rect">
            <a:avLst/>
          </a:prstGeom>
        </p:spPr>
        <p:txBody>
          <a:bodyPr wrap="square">
            <a:spAutoFit/>
          </a:bodyPr>
          <a:lstStyle/>
          <a:p>
            <a:pPr algn="ctr"/>
            <a:r>
              <a:rPr lang="es-MX" sz="4400" dirty="0"/>
              <a:t>EDISET 23-24</a:t>
            </a:r>
          </a:p>
        </p:txBody>
      </p:sp>
    </p:spTree>
    <p:extLst>
      <p:ext uri="{BB962C8B-B14F-4D97-AF65-F5344CB8AC3E}">
        <p14:creationId xmlns:p14="http://schemas.microsoft.com/office/powerpoint/2010/main" val="35212124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ángulo 1"/>
          <p:cNvSpPr/>
          <p:nvPr/>
        </p:nvSpPr>
        <p:spPr>
          <a:xfrm>
            <a:off x="1645920" y="1623570"/>
            <a:ext cx="9405257" cy="3862660"/>
          </a:xfrm>
          <a:prstGeom prst="rect">
            <a:avLst/>
          </a:prstGeom>
        </p:spPr>
        <p:txBody>
          <a:bodyPr wrap="square">
            <a:spAutoFit/>
          </a:bodyPr>
          <a:lstStyle/>
          <a:p>
            <a:pPr algn="just">
              <a:lnSpc>
                <a:spcPct val="107000"/>
              </a:lnSpc>
              <a:spcAft>
                <a:spcPts val="800"/>
              </a:spcAft>
            </a:pPr>
            <a:r>
              <a:rPr lang="es-MX" sz="2800" dirty="0">
                <a:latin typeface="Calibri" panose="020F0502020204030204" pitchFamily="34" charset="0"/>
                <a:ea typeface="Calibri" panose="020F0502020204030204" pitchFamily="34" charset="0"/>
                <a:cs typeface="Times New Roman" panose="02020603050405020304" pitchFamily="18" charset="0"/>
              </a:rPr>
              <a:t>El objetivo de la prueba EDISET es proporcionar información diagnóstica del aprovechamiento educativo de los alumnos que ingresan al nivel secundaria.</a:t>
            </a:r>
          </a:p>
          <a:p>
            <a:pPr algn="just">
              <a:lnSpc>
                <a:spcPct val="107000"/>
              </a:lnSpc>
              <a:spcAft>
                <a:spcPts val="800"/>
              </a:spcAft>
            </a:pPr>
            <a:r>
              <a:rPr lang="es-MX" sz="2800" dirty="0">
                <a:latin typeface="Calibri" panose="020F0502020204030204" pitchFamily="34" charset="0"/>
                <a:ea typeface="Calibri" panose="020F0502020204030204" pitchFamily="34" charset="0"/>
                <a:cs typeface="Times New Roman" panose="02020603050405020304" pitchFamily="18" charset="0"/>
              </a:rPr>
              <a:t>EDISET no es un examen de admisión. Es un instrumento que proporciona información a los docentes sobre el nivel de aprendizaje de los alumnos en las áreas del conocimiento de Español y Matemáticas, que les permita definir estrategias para el mejoramiento educativo al ingreso a Secundaria.</a:t>
            </a:r>
          </a:p>
        </p:txBody>
      </p:sp>
      <p:sp>
        <p:nvSpPr>
          <p:cNvPr id="3" name="Título 1"/>
          <p:cNvSpPr>
            <a:spLocks noGrp="1"/>
          </p:cNvSpPr>
          <p:nvPr>
            <p:ph type="title"/>
          </p:nvPr>
        </p:nvSpPr>
        <p:spPr>
          <a:xfrm>
            <a:off x="838200" y="365125"/>
            <a:ext cx="10515600" cy="696743"/>
          </a:xfrm>
        </p:spPr>
        <p:txBody>
          <a:bodyPr/>
          <a:lstStyle/>
          <a:p>
            <a:pPr algn="ctr"/>
            <a:r>
              <a:rPr lang="es-MX" dirty="0"/>
              <a:t> OBJETIVO</a:t>
            </a:r>
          </a:p>
        </p:txBody>
      </p:sp>
    </p:spTree>
    <p:extLst>
      <p:ext uri="{BB962C8B-B14F-4D97-AF65-F5344CB8AC3E}">
        <p14:creationId xmlns:p14="http://schemas.microsoft.com/office/powerpoint/2010/main" val="11639823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ángulo 1"/>
          <p:cNvSpPr/>
          <p:nvPr/>
        </p:nvSpPr>
        <p:spPr>
          <a:xfrm>
            <a:off x="1645920" y="1623570"/>
            <a:ext cx="9405257" cy="4524315"/>
          </a:xfrm>
          <a:prstGeom prst="rect">
            <a:avLst/>
          </a:prstGeom>
        </p:spPr>
        <p:txBody>
          <a:bodyPr wrap="square">
            <a:spAutoFit/>
          </a:bodyPr>
          <a:lstStyle/>
          <a:p>
            <a:pPr algn="just"/>
            <a:r>
              <a:rPr lang="es-MX" sz="2400" dirty="0"/>
              <a:t>Para el presente ciclo escolar se integró una mesa técnica conformada por profesores expertos en la elaboración de evaluaciones académicas, provenientes de los Departamentos de Secundarias Generales, Secundarias Técnicas y Telesecundarias.</a:t>
            </a:r>
          </a:p>
          <a:p>
            <a:pPr algn="just"/>
            <a:endParaRPr lang="es-MX" sz="2400" dirty="0"/>
          </a:p>
          <a:p>
            <a:pPr algn="just"/>
            <a:r>
              <a:rPr lang="es-MX" sz="2400" dirty="0"/>
              <a:t>Con el propósito de mejorar el instrumento de evaluación, la Dirección de Evaluación Educativa, a través del Departamento de Medición del Logro Educativo, organizó el curso “Lineamientos para la construcción de reactivos de opción múltiple”, que se llevó a cabo los días 29 y 30 de noviembre, el que tuvo como propósito conocer la metodología técnica para la construcción de reactivos y aplicarla en la elaboración del instrumento de EDISET.</a:t>
            </a:r>
          </a:p>
        </p:txBody>
      </p:sp>
      <p:sp>
        <p:nvSpPr>
          <p:cNvPr id="3" name="Título 1"/>
          <p:cNvSpPr>
            <a:spLocks noGrp="1"/>
          </p:cNvSpPr>
          <p:nvPr>
            <p:ph type="title"/>
          </p:nvPr>
        </p:nvSpPr>
        <p:spPr>
          <a:xfrm>
            <a:off x="838200" y="365125"/>
            <a:ext cx="10515600" cy="993412"/>
          </a:xfrm>
        </p:spPr>
        <p:txBody>
          <a:bodyPr>
            <a:normAutofit fontScale="90000"/>
          </a:bodyPr>
          <a:lstStyle/>
          <a:p>
            <a:pPr algn="ctr"/>
            <a:r>
              <a:rPr lang="es-MX" dirty="0"/>
              <a:t> PROCESO DE ELABORACIÓN DE LA PRUEBA EDISET.</a:t>
            </a:r>
          </a:p>
        </p:txBody>
      </p:sp>
    </p:spTree>
    <p:extLst>
      <p:ext uri="{BB962C8B-B14F-4D97-AF65-F5344CB8AC3E}">
        <p14:creationId xmlns:p14="http://schemas.microsoft.com/office/powerpoint/2010/main" val="16499574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ángulo 1"/>
          <p:cNvSpPr/>
          <p:nvPr/>
        </p:nvSpPr>
        <p:spPr>
          <a:xfrm>
            <a:off x="979714" y="944303"/>
            <a:ext cx="10829108" cy="5283882"/>
          </a:xfrm>
          <a:prstGeom prst="rect">
            <a:avLst/>
          </a:prstGeom>
        </p:spPr>
        <p:txBody>
          <a:bodyPr wrap="square">
            <a:spAutoFit/>
          </a:bodyPr>
          <a:lstStyle/>
          <a:p>
            <a:pPr marL="457200" indent="-457200">
              <a:lnSpc>
                <a:spcPct val="107000"/>
              </a:lnSpc>
              <a:spcAft>
                <a:spcPts val="800"/>
              </a:spcAft>
              <a:buFont typeface="Arial" panose="020B0604020202020204" pitchFamily="34" charset="0"/>
              <a:buChar char="•"/>
            </a:pPr>
            <a:r>
              <a:rPr lang="es-MX" sz="2300" dirty="0">
                <a:effectLst/>
                <a:latin typeface="Calibri" panose="020F0502020204030204" pitchFamily="34" charset="0"/>
                <a:ea typeface="Calibri" panose="020F0502020204030204" pitchFamily="34" charset="0"/>
                <a:cs typeface="Times New Roman" panose="02020603050405020304" pitchFamily="18" charset="0"/>
              </a:rPr>
              <a:t>Evalúa aprendizajes en las Áreas de Español y Matemáticas</a:t>
            </a:r>
          </a:p>
          <a:p>
            <a:pPr marL="457200" indent="-457200">
              <a:lnSpc>
                <a:spcPct val="107000"/>
              </a:lnSpc>
              <a:spcAft>
                <a:spcPts val="800"/>
              </a:spcAft>
              <a:buFont typeface="Arial" panose="020B0604020202020204" pitchFamily="34" charset="0"/>
              <a:buChar char="•"/>
            </a:pPr>
            <a:r>
              <a:rPr lang="es-MX" sz="2300" dirty="0">
                <a:latin typeface="Calibri" panose="020F0502020204030204" pitchFamily="34" charset="0"/>
                <a:ea typeface="Calibri" panose="020F0502020204030204" pitchFamily="34" charset="0"/>
                <a:cs typeface="Times New Roman" panose="02020603050405020304" pitchFamily="18" charset="0"/>
              </a:rPr>
              <a:t>No. de escuelas secundarias: 248  (</a:t>
            </a:r>
            <a:r>
              <a:rPr lang="es-MX" sz="2300" dirty="0">
                <a:latin typeface="Calibri" panose="020F0502020204030204" pitchFamily="34" charset="0"/>
                <a:ea typeface="Calibri" panose="020F0502020204030204" pitchFamily="34" charset="0"/>
                <a:cs typeface="Times New Roman" panose="02020603050405020304" pitchFamily="18" charset="0"/>
                <a:hlinkClick r:id="rId3" action="ppaction://hlinkfile"/>
              </a:rPr>
              <a:t>EDISET</a:t>
            </a:r>
            <a:r>
              <a:rPr lang="es-MX" sz="2300" dirty="0">
                <a:latin typeface="Calibri" panose="020F0502020204030204" pitchFamily="34" charset="0"/>
                <a:ea typeface="Calibri" panose="020F0502020204030204" pitchFamily="34" charset="0"/>
                <a:cs typeface="Times New Roman" panose="02020603050405020304" pitchFamily="18" charset="0"/>
              </a:rPr>
              <a:t>) </a:t>
            </a:r>
            <a:r>
              <a:rPr lang="es-MX" sz="2300" dirty="0">
                <a:latin typeface="Calibri" panose="020F0502020204030204" pitchFamily="34" charset="0"/>
                <a:ea typeface="Calibri" panose="020F0502020204030204" pitchFamily="34" charset="0"/>
                <a:cs typeface="Times New Roman" panose="02020603050405020304" pitchFamily="18" charset="0"/>
                <a:hlinkClick r:id="rId4" action="ppaction://hlinkfile"/>
              </a:rPr>
              <a:t>PRESENTACIÓN</a:t>
            </a:r>
            <a:r>
              <a:rPr lang="es-MX" sz="2300" dirty="0">
                <a:latin typeface="Calibri" panose="020F0502020204030204" pitchFamily="34" charset="0"/>
                <a:ea typeface="Calibri" panose="020F0502020204030204" pitchFamily="34" charset="0"/>
                <a:cs typeface="Times New Roman" panose="02020603050405020304" pitchFamily="18" charset="0"/>
              </a:rPr>
              <a:t> (</a:t>
            </a:r>
            <a:r>
              <a:rPr lang="es-MX" sz="2300" dirty="0">
                <a:latin typeface="Calibri" panose="020F0502020204030204" pitchFamily="34" charset="0"/>
                <a:ea typeface="Calibri" panose="020F0502020204030204" pitchFamily="34" charset="0"/>
                <a:cs typeface="Times New Roman" panose="02020603050405020304" pitchFamily="18" charset="0"/>
                <a:hlinkClick r:id="rId5" action="ppaction://hlinkfile"/>
              </a:rPr>
              <a:t>INFORMACIÓN</a:t>
            </a:r>
            <a:r>
              <a:rPr lang="es-MX" sz="2300" dirty="0">
                <a:latin typeface="Calibri" panose="020F0502020204030204" pitchFamily="34" charset="0"/>
                <a:ea typeface="Calibri" panose="020F0502020204030204" pitchFamily="34" charset="0"/>
                <a:cs typeface="Times New Roman" panose="02020603050405020304" pitchFamily="18" charset="0"/>
              </a:rPr>
              <a:t>)</a:t>
            </a:r>
          </a:p>
          <a:p>
            <a:pPr marL="457200" indent="-457200">
              <a:lnSpc>
                <a:spcPct val="107000"/>
              </a:lnSpc>
              <a:spcAft>
                <a:spcPts val="800"/>
              </a:spcAft>
              <a:buFont typeface="Arial" panose="020B0604020202020204" pitchFamily="34" charset="0"/>
              <a:buChar char="•"/>
            </a:pPr>
            <a:r>
              <a:rPr lang="es-MX" sz="2300" dirty="0">
                <a:effectLst/>
                <a:latin typeface="Calibri" panose="020F0502020204030204" pitchFamily="34" charset="0"/>
                <a:ea typeface="Calibri" panose="020F0502020204030204" pitchFamily="34" charset="0"/>
                <a:cs typeface="Times New Roman" panose="02020603050405020304" pitchFamily="18" charset="0"/>
              </a:rPr>
              <a:t>Alumnos evaluados: 22 mil alumnos preinscritos a secundaria</a:t>
            </a:r>
          </a:p>
          <a:p>
            <a:pPr marL="457200" indent="-457200">
              <a:lnSpc>
                <a:spcPct val="107000"/>
              </a:lnSpc>
              <a:spcAft>
                <a:spcPts val="800"/>
              </a:spcAft>
              <a:buFont typeface="Arial" panose="020B0604020202020204" pitchFamily="34" charset="0"/>
              <a:buChar char="•"/>
            </a:pPr>
            <a:r>
              <a:rPr lang="es-MX" sz="2300" dirty="0">
                <a:effectLst/>
                <a:latin typeface="Calibri" panose="020F0502020204030204" pitchFamily="34" charset="0"/>
                <a:ea typeface="Calibri" panose="020F0502020204030204" pitchFamily="34" charset="0"/>
                <a:cs typeface="Times New Roman" panose="02020603050405020304" pitchFamily="18" charset="0"/>
              </a:rPr>
              <a:t>Se integra por 60 reactivos, 12 por cada unidad de análisis: </a:t>
            </a:r>
          </a:p>
          <a:p>
            <a:pPr marL="914400" lvl="1" indent="-457200">
              <a:lnSpc>
                <a:spcPct val="107000"/>
              </a:lnSpc>
              <a:spcAft>
                <a:spcPts val="800"/>
              </a:spcAft>
              <a:buFont typeface="Wingdings" panose="05000000000000000000" pitchFamily="2" charset="2"/>
              <a:buChar char="ü"/>
            </a:pPr>
            <a:r>
              <a:rPr lang="es-MX" sz="2300" dirty="0">
                <a:effectLst/>
                <a:latin typeface="Calibri" panose="020F0502020204030204" pitchFamily="34" charset="0"/>
                <a:ea typeface="Calibri" panose="020F0502020204030204" pitchFamily="34" charset="0"/>
                <a:cs typeface="Times New Roman" panose="02020603050405020304" pitchFamily="18" charset="0"/>
              </a:rPr>
              <a:t>Comprensión lectora, </a:t>
            </a:r>
          </a:p>
          <a:p>
            <a:pPr marL="914400" lvl="1" indent="-457200">
              <a:lnSpc>
                <a:spcPct val="107000"/>
              </a:lnSpc>
              <a:spcAft>
                <a:spcPts val="800"/>
              </a:spcAft>
              <a:buFont typeface="Wingdings" panose="05000000000000000000" pitchFamily="2" charset="2"/>
              <a:buChar char="ü"/>
            </a:pPr>
            <a:r>
              <a:rPr lang="es-MX" sz="2300" dirty="0" err="1">
                <a:effectLst/>
                <a:latin typeface="Calibri" panose="020F0502020204030204" pitchFamily="34" charset="0"/>
                <a:ea typeface="Calibri" panose="020F0502020204030204" pitchFamily="34" charset="0"/>
                <a:cs typeface="Times New Roman" panose="02020603050405020304" pitchFamily="18" charset="0"/>
              </a:rPr>
              <a:t>Completación</a:t>
            </a:r>
            <a:r>
              <a:rPr lang="es-MX" sz="2300" dirty="0">
                <a:effectLst/>
                <a:latin typeface="Calibri" panose="020F0502020204030204" pitchFamily="34" charset="0"/>
                <a:ea typeface="Calibri" panose="020F0502020204030204" pitchFamily="34" charset="0"/>
                <a:cs typeface="Times New Roman" panose="02020603050405020304" pitchFamily="18" charset="0"/>
              </a:rPr>
              <a:t> de oraciones, </a:t>
            </a:r>
          </a:p>
          <a:p>
            <a:pPr marL="914400" lvl="1" indent="-457200">
              <a:lnSpc>
                <a:spcPct val="107000"/>
              </a:lnSpc>
              <a:spcAft>
                <a:spcPts val="800"/>
              </a:spcAft>
              <a:buFont typeface="Wingdings" panose="05000000000000000000" pitchFamily="2" charset="2"/>
              <a:buChar char="ü"/>
            </a:pPr>
            <a:r>
              <a:rPr lang="es-MX" sz="2300" dirty="0">
                <a:effectLst/>
                <a:latin typeface="Calibri" panose="020F0502020204030204" pitchFamily="34" charset="0"/>
                <a:ea typeface="Calibri" panose="020F0502020204030204" pitchFamily="34" charset="0"/>
                <a:cs typeface="Times New Roman" panose="02020603050405020304" pitchFamily="18" charset="0"/>
              </a:rPr>
              <a:t>Aritmética, </a:t>
            </a:r>
          </a:p>
          <a:p>
            <a:pPr marL="914400" lvl="1" indent="-457200">
              <a:lnSpc>
                <a:spcPct val="107000"/>
              </a:lnSpc>
              <a:spcAft>
                <a:spcPts val="800"/>
              </a:spcAft>
              <a:buFont typeface="Wingdings" panose="05000000000000000000" pitchFamily="2" charset="2"/>
              <a:buChar char="ü"/>
            </a:pPr>
            <a:r>
              <a:rPr lang="es-MX" sz="2300" dirty="0">
                <a:effectLst/>
                <a:latin typeface="Calibri" panose="020F0502020204030204" pitchFamily="34" charset="0"/>
                <a:ea typeface="Calibri" panose="020F0502020204030204" pitchFamily="34" charset="0"/>
                <a:cs typeface="Times New Roman" panose="02020603050405020304" pitchFamily="18" charset="0"/>
              </a:rPr>
              <a:t>Geometría y </a:t>
            </a:r>
          </a:p>
          <a:p>
            <a:pPr marL="914400" lvl="1" indent="-457200">
              <a:lnSpc>
                <a:spcPct val="107000"/>
              </a:lnSpc>
              <a:spcAft>
                <a:spcPts val="800"/>
              </a:spcAft>
              <a:buFont typeface="Wingdings" panose="05000000000000000000" pitchFamily="2" charset="2"/>
              <a:buChar char="ü"/>
            </a:pPr>
            <a:r>
              <a:rPr lang="es-MX" sz="2300" dirty="0">
                <a:effectLst/>
                <a:latin typeface="Calibri" panose="020F0502020204030204" pitchFamily="34" charset="0"/>
                <a:ea typeface="Calibri" panose="020F0502020204030204" pitchFamily="34" charset="0"/>
                <a:cs typeface="Times New Roman" panose="02020603050405020304" pitchFamily="18" charset="0"/>
              </a:rPr>
              <a:t>Serie de figuras. </a:t>
            </a:r>
          </a:p>
          <a:p>
            <a:pPr marL="457200" indent="-457200">
              <a:lnSpc>
                <a:spcPct val="107000"/>
              </a:lnSpc>
              <a:spcAft>
                <a:spcPts val="800"/>
              </a:spcAft>
              <a:buFont typeface="Arial" panose="020B0604020202020204" pitchFamily="34" charset="0"/>
              <a:buChar char="•"/>
            </a:pPr>
            <a:r>
              <a:rPr lang="es-MX" sz="2300" dirty="0">
                <a:effectLst/>
                <a:latin typeface="Calibri" panose="020F0502020204030204" pitchFamily="34" charset="0"/>
                <a:ea typeface="Calibri" panose="020F0502020204030204" pitchFamily="34" charset="0"/>
                <a:cs typeface="Times New Roman" panose="02020603050405020304" pitchFamily="18" charset="0"/>
              </a:rPr>
              <a:t>(</a:t>
            </a:r>
            <a:r>
              <a:rPr lang="es-MX" sz="2300" dirty="0">
                <a:latin typeface="Calibri" panose="020F0502020204030204" pitchFamily="34" charset="0"/>
                <a:ea typeface="Calibri" panose="020F0502020204030204" pitchFamily="34" charset="0"/>
                <a:cs typeface="Times New Roman" panose="02020603050405020304" pitchFamily="18" charset="0"/>
              </a:rPr>
              <a:t>19</a:t>
            </a:r>
            <a:r>
              <a:rPr lang="es-MX" sz="2300" dirty="0">
                <a:effectLst/>
                <a:latin typeface="Calibri" panose="020F0502020204030204" pitchFamily="34" charset="0"/>
                <a:ea typeface="Calibri" panose="020F0502020204030204" pitchFamily="34" charset="0"/>
                <a:cs typeface="Times New Roman" panose="02020603050405020304" pitchFamily="18" charset="0"/>
              </a:rPr>
              <a:t> páginas) (clave de </a:t>
            </a:r>
            <a:r>
              <a:rPr lang="es-MX" sz="2300" dirty="0">
                <a:effectLst/>
                <a:latin typeface="Calibri" panose="020F0502020204030204" pitchFamily="34" charset="0"/>
                <a:ea typeface="Calibri" panose="020F0502020204030204" pitchFamily="34" charset="0"/>
                <a:cs typeface="Times New Roman" panose="02020603050405020304" pitchFamily="18" charset="0"/>
                <a:hlinkClick r:id="rId6" action="ppaction://hlinkfile"/>
              </a:rPr>
              <a:t>respuestas</a:t>
            </a:r>
            <a:r>
              <a:rPr lang="es-MX" sz="2300" dirty="0">
                <a:effectLst/>
                <a:latin typeface="Calibri" panose="020F0502020204030204" pitchFamily="34" charset="0"/>
                <a:ea typeface="Calibri" panose="020F0502020204030204" pitchFamily="34" charset="0"/>
                <a:cs typeface="Times New Roman" panose="02020603050405020304" pitchFamily="18" charset="0"/>
              </a:rPr>
              <a:t>) (</a:t>
            </a:r>
            <a:r>
              <a:rPr lang="es-MX" sz="2300" dirty="0">
                <a:effectLst/>
                <a:latin typeface="Calibri" panose="020F0502020204030204" pitchFamily="34" charset="0"/>
                <a:ea typeface="Calibri" panose="020F0502020204030204" pitchFamily="34" charset="0"/>
                <a:cs typeface="Times New Roman" panose="02020603050405020304" pitchFamily="18" charset="0"/>
                <a:hlinkClick r:id="rId7" action="ppaction://hlinkfile"/>
              </a:rPr>
              <a:t>hojares</a:t>
            </a:r>
            <a:r>
              <a:rPr lang="es-MX" sz="2300" dirty="0">
                <a:effectLst/>
                <a:latin typeface="Calibri" panose="020F0502020204030204" pitchFamily="34" charset="0"/>
                <a:ea typeface="Calibri" panose="020F0502020204030204" pitchFamily="34" charset="0"/>
                <a:cs typeface="Times New Roman" panose="02020603050405020304" pitchFamily="18" charset="0"/>
              </a:rPr>
              <a:t>)</a:t>
            </a:r>
          </a:p>
          <a:p>
            <a:pPr marL="457200" indent="-457200">
              <a:lnSpc>
                <a:spcPct val="107000"/>
              </a:lnSpc>
              <a:spcAft>
                <a:spcPts val="800"/>
              </a:spcAft>
              <a:buFont typeface="Arial" panose="020B0604020202020204" pitchFamily="34" charset="0"/>
              <a:buChar char="•"/>
            </a:pPr>
            <a:r>
              <a:rPr lang="es-MX" sz="2300" dirty="0">
                <a:effectLst/>
                <a:latin typeface="Calibri" panose="020F0502020204030204" pitchFamily="34" charset="0"/>
                <a:ea typeface="Calibri" panose="020F0502020204030204" pitchFamily="34" charset="0"/>
                <a:cs typeface="Times New Roman" panose="02020603050405020304" pitchFamily="18" charset="0"/>
              </a:rPr>
              <a:t>Fecha de aplicación: 19 de Mayo de 2023, 9:00 </a:t>
            </a:r>
            <a:r>
              <a:rPr lang="es-MX" sz="2300" dirty="0" err="1">
                <a:effectLst/>
                <a:latin typeface="Calibri" panose="020F0502020204030204" pitchFamily="34" charset="0"/>
                <a:ea typeface="Calibri" panose="020F0502020204030204" pitchFamily="34" charset="0"/>
                <a:cs typeface="Times New Roman" panose="02020603050405020304" pitchFamily="18" charset="0"/>
              </a:rPr>
              <a:t>hrs</a:t>
            </a:r>
            <a:r>
              <a:rPr lang="es-MX" sz="2300" dirty="0">
                <a:effectLst/>
                <a:latin typeface="Calibri" panose="020F0502020204030204" pitchFamily="34" charset="0"/>
                <a:ea typeface="Calibri" panose="020F0502020204030204" pitchFamily="34" charset="0"/>
                <a:cs typeface="Times New Roman" panose="02020603050405020304" pitchFamily="18" charset="0"/>
              </a:rPr>
              <a:t>. En las escuelas secundarias</a:t>
            </a:r>
          </a:p>
        </p:txBody>
      </p:sp>
      <p:sp>
        <p:nvSpPr>
          <p:cNvPr id="3" name="Título 1"/>
          <p:cNvSpPr>
            <a:spLocks noGrp="1"/>
          </p:cNvSpPr>
          <p:nvPr>
            <p:ph type="title"/>
          </p:nvPr>
        </p:nvSpPr>
        <p:spPr>
          <a:xfrm>
            <a:off x="838201" y="247560"/>
            <a:ext cx="10515600" cy="696743"/>
          </a:xfrm>
        </p:spPr>
        <p:txBody>
          <a:bodyPr>
            <a:normAutofit/>
          </a:bodyPr>
          <a:lstStyle/>
          <a:p>
            <a:pPr algn="ctr"/>
            <a:r>
              <a:rPr lang="es-MX" dirty="0"/>
              <a:t> </a:t>
            </a:r>
            <a:r>
              <a:rPr lang="es-MX" dirty="0">
                <a:latin typeface="Calibri" panose="020F0502020204030204" pitchFamily="34" charset="0"/>
                <a:ea typeface="Calibri" panose="020F0502020204030204" pitchFamily="34" charset="0"/>
                <a:cs typeface="Times New Roman" panose="02020603050405020304" pitchFamily="18" charset="0"/>
              </a:rPr>
              <a:t>CARACTERÍSTICAS DE LA PRUEBA EDISET:</a:t>
            </a:r>
            <a:endParaRPr lang="es-MX" dirty="0"/>
          </a:p>
        </p:txBody>
      </p:sp>
    </p:spTree>
    <p:extLst>
      <p:ext uri="{BB962C8B-B14F-4D97-AF65-F5344CB8AC3E}">
        <p14:creationId xmlns:p14="http://schemas.microsoft.com/office/powerpoint/2010/main" val="14185760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ítulo 1"/>
          <p:cNvSpPr>
            <a:spLocks noGrp="1"/>
          </p:cNvSpPr>
          <p:nvPr>
            <p:ph type="title"/>
          </p:nvPr>
        </p:nvSpPr>
        <p:spPr>
          <a:xfrm>
            <a:off x="838200" y="365125"/>
            <a:ext cx="10515600" cy="993412"/>
          </a:xfrm>
        </p:spPr>
        <p:txBody>
          <a:bodyPr>
            <a:normAutofit/>
          </a:bodyPr>
          <a:lstStyle/>
          <a:p>
            <a:pPr algn="ctr"/>
            <a:r>
              <a:rPr lang="es-MX" dirty="0"/>
              <a:t> </a:t>
            </a:r>
          </a:p>
        </p:txBody>
      </p:sp>
      <p:sp>
        <p:nvSpPr>
          <p:cNvPr id="4" name="Título 1"/>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MX" b="1" dirty="0"/>
              <a:t>INTRUCCIONES PARA LA APLICACIÓN DE LA EVALUACIÓN</a:t>
            </a:r>
          </a:p>
        </p:txBody>
      </p:sp>
      <p:sp>
        <p:nvSpPr>
          <p:cNvPr id="5" name="Marcador de contenido 2"/>
          <p:cNvSpPr>
            <a:spLocks noGrp="1"/>
          </p:cNvSpPr>
          <p:nvPr>
            <p:ph idx="1"/>
          </p:nvPr>
        </p:nvSpPr>
        <p:spPr>
          <a:xfrm>
            <a:off x="838200" y="1825625"/>
            <a:ext cx="10515600" cy="4351338"/>
          </a:xfrm>
        </p:spPr>
        <p:txBody>
          <a:bodyPr>
            <a:normAutofit fontScale="92500" lnSpcReduction="20000"/>
          </a:bodyPr>
          <a:lstStyle/>
          <a:p>
            <a:pPr algn="just">
              <a:buFont typeface="Wingdings" panose="05000000000000000000" pitchFamily="2" charset="2"/>
              <a:buChar char="Ø"/>
            </a:pPr>
            <a:r>
              <a:rPr lang="es-MX" dirty="0"/>
              <a:t>Los alumnos preinscritos hasta la fecha del examen se presentarán en cada una de las escuelas secundarias: Generales, Técnicas y Telesecundarias e iniciarán su evaluación a las 9 de la mañana, en alguno de los salones que previamente se haya preparado para tal fin.</a:t>
            </a:r>
          </a:p>
          <a:p>
            <a:pPr algn="just">
              <a:buFont typeface="Wingdings" panose="05000000000000000000" pitchFamily="2" charset="2"/>
              <a:buChar char="Ø"/>
            </a:pPr>
            <a:r>
              <a:rPr lang="es-MX" dirty="0"/>
              <a:t>Los Directores serán los responsables de fotocopiar el examen, la hoja de respuestas y la hoja de clave de respuestas, de acuerdo al número de tantos requerido según los alumnos que se presenten y el número de profesores evaluadores. </a:t>
            </a:r>
          </a:p>
          <a:p>
            <a:pPr algn="just">
              <a:buFont typeface="Wingdings" panose="05000000000000000000" pitchFamily="2" charset="2"/>
              <a:buChar char="Ø"/>
            </a:pPr>
            <a:r>
              <a:rPr lang="es-MX" dirty="0"/>
              <a:t>Se sugiere una fotocopia de calidad en blanco y negro o en tono de grises. Los Directores establecerán las mejores estrategias para costear la fotocopia del instrumento de evaluación, misma que no deberá significar un alto costo para los padres de familia. (ENTRE 50 CENTAVOS Y 1 PESO por hoja)</a:t>
            </a:r>
          </a:p>
        </p:txBody>
      </p:sp>
    </p:spTree>
    <p:extLst>
      <p:ext uri="{BB962C8B-B14F-4D97-AF65-F5344CB8AC3E}">
        <p14:creationId xmlns:p14="http://schemas.microsoft.com/office/powerpoint/2010/main" val="14569149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tángulo 4"/>
          <p:cNvSpPr/>
          <p:nvPr/>
        </p:nvSpPr>
        <p:spPr>
          <a:xfrm>
            <a:off x="182880" y="1468620"/>
            <a:ext cx="11612880" cy="4462760"/>
          </a:xfrm>
          <a:prstGeom prst="rect">
            <a:avLst/>
          </a:prstGeom>
        </p:spPr>
        <p:txBody>
          <a:bodyPr wrap="square">
            <a:spAutoFit/>
          </a:bodyPr>
          <a:lstStyle/>
          <a:p>
            <a:pPr marL="457200" indent="-457200" algn="just">
              <a:buFont typeface="Wingdings" panose="05000000000000000000" pitchFamily="2" charset="2"/>
              <a:buChar char="Ø"/>
            </a:pPr>
            <a:r>
              <a:rPr lang="es-MX" sz="2600" dirty="0"/>
              <a:t>Los Directores deberán comunicar a los estudiantes preinscritos la fecha, hora y lugar de realización de la evaluación y deberán prever todo el apoyo y orientación necesaria a los estudiantes para la aplicación de la Evaluación.</a:t>
            </a:r>
          </a:p>
          <a:p>
            <a:pPr marL="457200" indent="-457200" algn="just">
              <a:buFont typeface="Wingdings" panose="05000000000000000000" pitchFamily="2" charset="2"/>
              <a:buChar char="Ø"/>
            </a:pPr>
            <a:endParaRPr lang="es-MX" sz="1200" dirty="0"/>
          </a:p>
          <a:p>
            <a:pPr marL="457200" indent="-457200" algn="just">
              <a:buFont typeface="Wingdings" panose="05000000000000000000" pitchFamily="2" charset="2"/>
              <a:buChar char="Ø"/>
            </a:pPr>
            <a:r>
              <a:rPr lang="es-MX" sz="2600" dirty="0"/>
              <a:t>Los Directores deberán establecer los salones donde se aplicará el examen que tendrá como máximo una duración de 3 horas y deberán asignar a un docente de la escuela por cada grupo para aplicar la evaluación, calificar la prueba y capturar los resultados en el Sistema preparado para tal efecto.</a:t>
            </a:r>
          </a:p>
          <a:p>
            <a:pPr marL="457200" indent="-457200" algn="just">
              <a:buFont typeface="Wingdings" panose="05000000000000000000" pitchFamily="2" charset="2"/>
              <a:buChar char="Ø"/>
            </a:pPr>
            <a:endParaRPr lang="es-MX" sz="1200" dirty="0"/>
          </a:p>
          <a:p>
            <a:pPr marL="457200" indent="-457200" algn="just">
              <a:buFont typeface="Wingdings" panose="05000000000000000000" pitchFamily="2" charset="2"/>
              <a:buChar char="Ø"/>
            </a:pPr>
            <a:r>
              <a:rPr lang="es-MX" sz="2600" dirty="0"/>
              <a:t>Los resultados de la prueba de cada uno de los alumnos, serán calificados por los profesores en la hoja de respuestas, misma que será distribuida junto con los instrumentos de evaluación.</a:t>
            </a:r>
          </a:p>
        </p:txBody>
      </p:sp>
      <p:sp>
        <p:nvSpPr>
          <p:cNvPr id="6" name="Título 1"/>
          <p:cNvSpPr txBox="1">
            <a:spLocks/>
          </p:cNvSpPr>
          <p:nvPr/>
        </p:nvSpPr>
        <p:spPr>
          <a:xfrm>
            <a:off x="851262" y="143057"/>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MX" b="1" dirty="0"/>
              <a:t>INTRUCCIONES PARA LA APLICACIÓN DE LA EVALUACIÓN</a:t>
            </a:r>
          </a:p>
        </p:txBody>
      </p:sp>
    </p:spTree>
    <p:extLst>
      <p:ext uri="{BB962C8B-B14F-4D97-AF65-F5344CB8AC3E}">
        <p14:creationId xmlns:p14="http://schemas.microsoft.com/office/powerpoint/2010/main" val="22007342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ángulo 3"/>
          <p:cNvSpPr/>
          <p:nvPr/>
        </p:nvSpPr>
        <p:spPr>
          <a:xfrm>
            <a:off x="404949" y="1468620"/>
            <a:ext cx="11560627" cy="5016758"/>
          </a:xfrm>
          <a:prstGeom prst="rect">
            <a:avLst/>
          </a:prstGeom>
        </p:spPr>
        <p:txBody>
          <a:bodyPr wrap="square">
            <a:spAutoFit/>
          </a:bodyPr>
          <a:lstStyle/>
          <a:p>
            <a:pPr marL="457200" indent="-457200" algn="just">
              <a:buFont typeface="Wingdings" panose="05000000000000000000" pitchFamily="2" charset="2"/>
              <a:buChar char="Ø"/>
            </a:pPr>
            <a:r>
              <a:rPr lang="es-MX" sz="2400" dirty="0"/>
              <a:t>Una vez concluida la calificación, que se recomienda se haga el mismo día y al día siguiente de la evaluación, los docentes procederán a capturar los resultados en el Sistema de resultados de la Evaluación Diagnóstica para el Ingreso a Secundaria en el Estado de Tlaxcala. Para tal efecto la Coordinación de Tecnología Educativa proporcionará las claves de ingreso al Sistema y las indicaciones pertinentes para su manejo. Reunión en Zoom, miércoles 17 de mayo 10 horas: </a:t>
            </a:r>
            <a:r>
              <a:rPr lang="es-MX" sz="2400" u="sng" dirty="0">
                <a:hlinkClick r:id="rId3"/>
              </a:rPr>
              <a:t>https://us02web.zoom.us/j/87466897886?pwd=VjJxR2F0SHhwd0huUDFPODIrV2FBQT09</a:t>
            </a:r>
            <a:r>
              <a:rPr lang="es-MX" sz="2400" u="sng" dirty="0"/>
              <a:t>          </a:t>
            </a:r>
            <a:endParaRPr lang="es-MX" sz="2400" dirty="0"/>
          </a:p>
          <a:p>
            <a:pPr marL="171450" indent="-171450" algn="just">
              <a:buFont typeface="Wingdings" panose="05000000000000000000" pitchFamily="2" charset="2"/>
              <a:buChar char="Ø"/>
            </a:pPr>
            <a:endParaRPr lang="es-MX" sz="800" dirty="0"/>
          </a:p>
          <a:p>
            <a:pPr marL="457200" indent="-457200" algn="just">
              <a:buFont typeface="Wingdings" panose="05000000000000000000" pitchFamily="2" charset="2"/>
              <a:buChar char="Ø"/>
            </a:pPr>
            <a:r>
              <a:rPr lang="es-MX" sz="2400" dirty="0"/>
              <a:t>Para cualquier aclaración o duda al momento del examen, en el proceso de calificación o al momento de la captura de resultados, nos ponemos a sus órdenes en los siguientes teléfonos: Mtro. Bertoldo L. Sánchez Muñoz: 2461400784; Lic. Mirna Araceli Medellín Romero: 2461165603; C. Eugenio Cruz de Sixto: 246 1193443, del Departamento de Medición del Logro Educativo</a:t>
            </a:r>
          </a:p>
        </p:txBody>
      </p:sp>
      <p:sp>
        <p:nvSpPr>
          <p:cNvPr id="6" name="Título 1"/>
          <p:cNvSpPr txBox="1">
            <a:spLocks/>
          </p:cNvSpPr>
          <p:nvPr/>
        </p:nvSpPr>
        <p:spPr>
          <a:xfrm>
            <a:off x="851262" y="143057"/>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MX" b="1" dirty="0"/>
              <a:t>INTRUCCIONES PARA LA APLICACIÓN DE LA EVALUACIÓN</a:t>
            </a:r>
          </a:p>
        </p:txBody>
      </p:sp>
    </p:spTree>
    <p:extLst>
      <p:ext uri="{BB962C8B-B14F-4D97-AF65-F5344CB8AC3E}">
        <p14:creationId xmlns:p14="http://schemas.microsoft.com/office/powerpoint/2010/main" val="2397042554"/>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299</TotalTime>
  <Words>909</Words>
  <Application>Microsoft Office PowerPoint</Application>
  <PresentationFormat>Panorámica</PresentationFormat>
  <Paragraphs>56</Paragraphs>
  <Slides>12</Slides>
  <Notes>0</Notes>
  <HiddenSlides>0</HiddenSlides>
  <MMClips>0</MMClips>
  <ScaleCrop>false</ScaleCrop>
  <HeadingPairs>
    <vt:vector size="6" baseType="variant">
      <vt:variant>
        <vt:lpstr>Fuentes usadas</vt:lpstr>
      </vt:variant>
      <vt:variant>
        <vt:i4>5</vt:i4>
      </vt:variant>
      <vt:variant>
        <vt:lpstr>Tema</vt:lpstr>
      </vt:variant>
      <vt:variant>
        <vt:i4>5</vt:i4>
      </vt:variant>
      <vt:variant>
        <vt:lpstr>Títulos de diapositiva</vt:lpstr>
      </vt:variant>
      <vt:variant>
        <vt:i4>12</vt:i4>
      </vt:variant>
    </vt:vector>
  </HeadingPairs>
  <TitlesOfParts>
    <vt:vector size="22" baseType="lpstr">
      <vt:lpstr>Arial</vt:lpstr>
      <vt:lpstr>Calibri</vt:lpstr>
      <vt:lpstr>Calibri Light</vt:lpstr>
      <vt:lpstr>Sofia pro bold</vt:lpstr>
      <vt:lpstr>Wingdings</vt:lpstr>
      <vt:lpstr>Tema de Office</vt:lpstr>
      <vt:lpstr>1_Tema de Office</vt:lpstr>
      <vt:lpstr>3_Tema de Office</vt:lpstr>
      <vt:lpstr>2_Tema de Office</vt:lpstr>
      <vt:lpstr>4_Tema de Office</vt:lpstr>
      <vt:lpstr>Presentación de PowerPoint</vt:lpstr>
      <vt:lpstr>Presentación de PowerPoint</vt:lpstr>
      <vt:lpstr>Presentación de PowerPoint</vt:lpstr>
      <vt:lpstr> OBJETIVO</vt:lpstr>
      <vt:lpstr> PROCESO DE ELABORACIÓN DE LA PRUEBA EDISET.</vt:lpstr>
      <vt:lpstr> CARACTERÍSTICAS DE LA PRUEBA EDISET:</vt:lpstr>
      <vt:lpstr> </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USUARIO</dc:creator>
  <cp:lastModifiedBy>bertoldosm@gmail.com</cp:lastModifiedBy>
  <cp:revision>27</cp:revision>
  <dcterms:created xsi:type="dcterms:W3CDTF">2023-03-10T18:18:27Z</dcterms:created>
  <dcterms:modified xsi:type="dcterms:W3CDTF">2023-05-11T15:24:48Z</dcterms:modified>
</cp:coreProperties>
</file>